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  <p:sldMasterId id="2147483720" r:id="rId5"/>
    <p:sldMasterId id="2147483732" r:id="rId6"/>
  </p:sldMasterIdLst>
  <p:notesMasterIdLst>
    <p:notesMasterId r:id="rId25"/>
  </p:notesMasterIdLst>
  <p:handoutMasterIdLst>
    <p:handoutMasterId r:id="rId26"/>
  </p:handoutMasterIdLst>
  <p:sldIdLst>
    <p:sldId id="373" r:id="rId7"/>
    <p:sldId id="261" r:id="rId8"/>
    <p:sldId id="376" r:id="rId9"/>
    <p:sldId id="357" r:id="rId10"/>
    <p:sldId id="379" r:id="rId11"/>
    <p:sldId id="354" r:id="rId12"/>
    <p:sldId id="339" r:id="rId13"/>
    <p:sldId id="353" r:id="rId14"/>
    <p:sldId id="365" r:id="rId15"/>
    <p:sldId id="368" r:id="rId16"/>
    <p:sldId id="369" r:id="rId17"/>
    <p:sldId id="370" r:id="rId18"/>
    <p:sldId id="371" r:id="rId19"/>
    <p:sldId id="372" r:id="rId20"/>
    <p:sldId id="346" r:id="rId21"/>
    <p:sldId id="366" r:id="rId22"/>
    <p:sldId id="363" r:id="rId23"/>
    <p:sldId id="374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eille Duguay" initials="MD" lastIdx="9" clrIdx="0"/>
  <p:cmAuthor id="1" name="Meranda Beaubien" initials="MB" lastIdx="3" clrIdx="1"/>
  <p:cmAuthor id="2" name="Meranda McLaughlin" initials="MM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FCC00"/>
    <a:srgbClr val="990000"/>
    <a:srgbClr val="000066"/>
    <a:srgbClr val="00EE6C"/>
    <a:srgbClr val="FF3399"/>
    <a:srgbClr val="CADDF7"/>
    <a:srgbClr val="98C1F2"/>
    <a:srgbClr val="00C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 autoAdjust="0"/>
    <p:restoredTop sz="77943" autoAdjust="0"/>
  </p:normalViewPr>
  <p:slideViewPr>
    <p:cSldViewPr>
      <p:cViewPr>
        <p:scale>
          <a:sx n="80" d="100"/>
          <a:sy n="80" d="100"/>
        </p:scale>
        <p:origin x="-243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70" d="100"/>
          <a:sy n="70" d="100"/>
        </p:scale>
        <p:origin x="-3366" y="-54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1F61F-03C3-4F56-AD79-3C56A62E881D}" type="doc">
      <dgm:prSet loTypeId="urn:microsoft.com/office/officeart/2005/8/layout/chart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6EC54EA-69D8-4529-B989-EA4C34493153}">
      <dgm:prSet/>
      <dgm:spPr/>
      <dgm:t>
        <a:bodyPr/>
        <a:lstStyle/>
        <a:p>
          <a:pPr rtl="0"/>
          <a:r>
            <a:rPr lang="en-CA" b="1" dirty="0" smtClean="0"/>
            <a:t>Revised Standards</a:t>
          </a:r>
          <a:endParaRPr lang="en-US" dirty="0"/>
        </a:p>
      </dgm:t>
    </dgm:pt>
    <dgm:pt modelId="{044BDBED-D6CD-43FF-989E-2AB168FC2089}" type="parTrans" cxnId="{EDD2A948-4B00-4EB8-9673-BB8C7FA3AB8B}">
      <dgm:prSet/>
      <dgm:spPr/>
      <dgm:t>
        <a:bodyPr/>
        <a:lstStyle/>
        <a:p>
          <a:endParaRPr lang="en-CA"/>
        </a:p>
      </dgm:t>
    </dgm:pt>
    <dgm:pt modelId="{9FDA09ED-B9F6-4F7F-ACDF-EA6F61A746B2}" type="sibTrans" cxnId="{EDD2A948-4B00-4EB8-9673-BB8C7FA3AB8B}">
      <dgm:prSet/>
      <dgm:spPr/>
      <dgm:t>
        <a:bodyPr/>
        <a:lstStyle/>
        <a:p>
          <a:endParaRPr lang="en-CA"/>
        </a:p>
      </dgm:t>
    </dgm:pt>
    <dgm:pt modelId="{8B409CC8-354C-42A1-B3FE-7691C2C8927D}">
      <dgm:prSet/>
      <dgm:spPr>
        <a:solidFill>
          <a:schemeClr val="tx1"/>
        </a:solidFill>
      </dgm:spPr>
      <dgm:t>
        <a:bodyPr/>
        <a:lstStyle/>
        <a:p>
          <a:pPr rtl="0"/>
          <a:r>
            <a:rPr lang="en-CA" b="1" dirty="0" smtClean="0"/>
            <a:t>Proposed Process for a Second Cycle of Validation</a:t>
          </a:r>
          <a:endParaRPr lang="en-US" dirty="0"/>
        </a:p>
      </dgm:t>
    </dgm:pt>
    <dgm:pt modelId="{52958880-A5C0-4441-8E1E-22323C7234C4}" type="parTrans" cxnId="{227DD36A-C30A-4E2D-BC9C-D87C8326E370}">
      <dgm:prSet/>
      <dgm:spPr/>
      <dgm:t>
        <a:bodyPr/>
        <a:lstStyle/>
        <a:p>
          <a:endParaRPr lang="en-CA"/>
        </a:p>
      </dgm:t>
    </dgm:pt>
    <dgm:pt modelId="{CF7C1BE6-E025-4FF1-B568-5C6EE420B53F}" type="sibTrans" cxnId="{227DD36A-C30A-4E2D-BC9C-D87C8326E370}">
      <dgm:prSet/>
      <dgm:spPr/>
      <dgm:t>
        <a:bodyPr/>
        <a:lstStyle/>
        <a:p>
          <a:endParaRPr lang="en-CA"/>
        </a:p>
      </dgm:t>
    </dgm:pt>
    <dgm:pt modelId="{3DC706B5-1F2E-41B1-BEB5-3059CAB5AE37}">
      <dgm:prSet/>
      <dgm:spPr/>
      <dgm:t>
        <a:bodyPr/>
        <a:lstStyle/>
        <a:p>
          <a:pPr rtl="0"/>
          <a:r>
            <a:rPr lang="en-CA" b="1" smtClean="0"/>
            <a:t>Quality Assurance Discussion Paper</a:t>
          </a:r>
          <a:endParaRPr lang="en-US"/>
        </a:p>
      </dgm:t>
    </dgm:pt>
    <dgm:pt modelId="{4D2F89A4-F330-4D9B-80F7-A806A9C2DC34}" type="parTrans" cxnId="{5667BD84-BA78-4A87-9239-158A1BB0459C}">
      <dgm:prSet/>
      <dgm:spPr/>
      <dgm:t>
        <a:bodyPr/>
        <a:lstStyle/>
        <a:p>
          <a:endParaRPr lang="en-CA"/>
        </a:p>
      </dgm:t>
    </dgm:pt>
    <dgm:pt modelId="{24432CB4-047C-40AB-80A1-EBFD3E37FBA0}" type="sibTrans" cxnId="{5667BD84-BA78-4A87-9239-158A1BB0459C}">
      <dgm:prSet/>
      <dgm:spPr/>
      <dgm:t>
        <a:bodyPr/>
        <a:lstStyle/>
        <a:p>
          <a:endParaRPr lang="en-CA"/>
        </a:p>
      </dgm:t>
    </dgm:pt>
    <dgm:pt modelId="{2961841D-1640-4B4F-8B98-CCB099033ED4}">
      <dgm:prSet/>
      <dgm:spPr/>
      <dgm:t>
        <a:bodyPr/>
        <a:lstStyle/>
        <a:p>
          <a:pPr rtl="0"/>
          <a:r>
            <a:rPr lang="en-CA" b="1" smtClean="0"/>
            <a:t>Forum on Quality Assurance</a:t>
          </a:r>
          <a:endParaRPr lang="en-US"/>
        </a:p>
      </dgm:t>
    </dgm:pt>
    <dgm:pt modelId="{CB481EE3-52A4-4069-9D79-828254108AE9}" type="parTrans" cxnId="{813060F4-DF42-40FF-9F01-3B7D916C952F}">
      <dgm:prSet/>
      <dgm:spPr/>
      <dgm:t>
        <a:bodyPr/>
        <a:lstStyle/>
        <a:p>
          <a:endParaRPr lang="en-CA"/>
        </a:p>
      </dgm:t>
    </dgm:pt>
    <dgm:pt modelId="{D4726F0A-B7F5-401D-8E71-EEF537C83EEE}" type="sibTrans" cxnId="{813060F4-DF42-40FF-9F01-3B7D916C952F}">
      <dgm:prSet/>
      <dgm:spPr/>
      <dgm:t>
        <a:bodyPr/>
        <a:lstStyle/>
        <a:p>
          <a:endParaRPr lang="en-CA"/>
        </a:p>
      </dgm:t>
    </dgm:pt>
    <dgm:pt modelId="{BC00298F-D1D6-4B96-861C-53022289EAD0}">
      <dgm:prSet/>
      <dgm:spPr>
        <a:gradFill flip="none" rotWithShape="0">
          <a:gsLst>
            <a:gs pos="0">
              <a:srgbClr val="990000">
                <a:tint val="66000"/>
                <a:satMod val="160000"/>
              </a:srgbClr>
            </a:gs>
            <a:gs pos="50000">
              <a:srgbClr val="990000">
                <a:tint val="44500"/>
                <a:satMod val="160000"/>
              </a:srgbClr>
            </a:gs>
            <a:gs pos="100000">
              <a:srgbClr val="99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CA" b="1" dirty="0" smtClean="0"/>
            <a:t>Implementation of revised standards</a:t>
          </a:r>
          <a:endParaRPr lang="en-US" dirty="0"/>
        </a:p>
      </dgm:t>
    </dgm:pt>
    <dgm:pt modelId="{43037DAA-41D4-45CC-A8DC-628C5E6A1067}" type="parTrans" cxnId="{5E970B27-96D6-479E-9F40-BCB12E7D3137}">
      <dgm:prSet/>
      <dgm:spPr/>
      <dgm:t>
        <a:bodyPr/>
        <a:lstStyle/>
        <a:p>
          <a:endParaRPr lang="en-CA"/>
        </a:p>
      </dgm:t>
    </dgm:pt>
    <dgm:pt modelId="{57882B5E-C476-4038-B4D0-EC4621F8676F}" type="sibTrans" cxnId="{5E970B27-96D6-479E-9F40-BCB12E7D3137}">
      <dgm:prSet/>
      <dgm:spPr/>
      <dgm:t>
        <a:bodyPr/>
        <a:lstStyle/>
        <a:p>
          <a:endParaRPr lang="en-CA"/>
        </a:p>
      </dgm:t>
    </dgm:pt>
    <dgm:pt modelId="{46E13FF1-F544-4DAC-B307-D03C7F839099}">
      <dgm:prSet/>
      <dgm:spPr>
        <a:gradFill flip="none" rotWithShape="0">
          <a:gsLst>
            <a:gs pos="0">
              <a:srgbClr val="990000">
                <a:tint val="66000"/>
                <a:satMod val="160000"/>
              </a:srgbClr>
            </a:gs>
            <a:gs pos="50000">
              <a:srgbClr val="990000">
                <a:tint val="44500"/>
                <a:satMod val="160000"/>
              </a:srgbClr>
            </a:gs>
            <a:gs pos="100000">
              <a:srgbClr val="99000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lang="en-CA" b="1" smtClean="0"/>
            <a:t>Validation</a:t>
          </a:r>
          <a:endParaRPr lang="en-US"/>
        </a:p>
      </dgm:t>
    </dgm:pt>
    <dgm:pt modelId="{92C68F8F-648B-4E17-9FC8-BD2037F01A43}" type="parTrans" cxnId="{EA590BF8-FD91-4FCB-BE9E-445EE68B4314}">
      <dgm:prSet/>
      <dgm:spPr/>
      <dgm:t>
        <a:bodyPr/>
        <a:lstStyle/>
        <a:p>
          <a:endParaRPr lang="en-CA"/>
        </a:p>
      </dgm:t>
    </dgm:pt>
    <dgm:pt modelId="{16ABBE7F-B8F1-4284-B048-EAFD52B6D1CB}" type="sibTrans" cxnId="{EA590BF8-FD91-4FCB-BE9E-445EE68B4314}">
      <dgm:prSet/>
      <dgm:spPr/>
      <dgm:t>
        <a:bodyPr/>
        <a:lstStyle/>
        <a:p>
          <a:endParaRPr lang="en-CA"/>
        </a:p>
      </dgm:t>
    </dgm:pt>
    <dgm:pt modelId="{4885F7CA-E916-4F70-BAEC-DFABB179A4A3}" type="pres">
      <dgm:prSet presAssocID="{6FA1F61F-03C3-4F56-AD79-3C56A62E881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12C2BD-2483-4492-A75F-BF93AA8D56C3}" type="pres">
      <dgm:prSet presAssocID="{6FA1F61F-03C3-4F56-AD79-3C56A62E881D}" presName="wedge1" presStyleLbl="node1" presStyleIdx="0" presStyleCnt="6" custLinFactNeighborX="-2920" custLinFactNeighborY="3256"/>
      <dgm:spPr/>
      <dgm:t>
        <a:bodyPr/>
        <a:lstStyle/>
        <a:p>
          <a:endParaRPr lang="en-US"/>
        </a:p>
      </dgm:t>
    </dgm:pt>
    <dgm:pt modelId="{DCA9A893-F091-4A54-9DA9-9057331EE7BF}" type="pres">
      <dgm:prSet presAssocID="{6FA1F61F-03C3-4F56-AD79-3C56A62E881D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6FB0A-3722-4C68-8585-B34AB136BF52}" type="pres">
      <dgm:prSet presAssocID="{6FA1F61F-03C3-4F56-AD79-3C56A62E881D}" presName="wedge2" presStyleLbl="node1" presStyleIdx="1" presStyleCnt="6" custLinFactNeighborX="10259" custLinFactNeighborY="-575"/>
      <dgm:spPr/>
      <dgm:t>
        <a:bodyPr/>
        <a:lstStyle/>
        <a:p>
          <a:endParaRPr lang="en-US"/>
        </a:p>
      </dgm:t>
    </dgm:pt>
    <dgm:pt modelId="{CE971BE2-051D-4CFE-A935-9443416C6B92}" type="pres">
      <dgm:prSet presAssocID="{6FA1F61F-03C3-4F56-AD79-3C56A62E881D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D80B7-ACEC-42F6-9CCF-F801364CAEF3}" type="pres">
      <dgm:prSet presAssocID="{6FA1F61F-03C3-4F56-AD79-3C56A62E881D}" presName="wedge3" presStyleLbl="node1" presStyleIdx="2" presStyleCnt="6" custLinFactNeighborY="1070"/>
      <dgm:spPr/>
      <dgm:t>
        <a:bodyPr/>
        <a:lstStyle/>
        <a:p>
          <a:endParaRPr lang="en-US"/>
        </a:p>
      </dgm:t>
    </dgm:pt>
    <dgm:pt modelId="{A16BEB60-E261-44FD-BB90-045A5E65823C}" type="pres">
      <dgm:prSet presAssocID="{6FA1F61F-03C3-4F56-AD79-3C56A62E881D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7193B-AEE7-42F4-BDDF-D7E56AEDEEB6}" type="pres">
      <dgm:prSet presAssocID="{6FA1F61F-03C3-4F56-AD79-3C56A62E881D}" presName="wedge4" presStyleLbl="node1" presStyleIdx="3" presStyleCnt="6" custLinFactNeighborX="-1683" custLinFactNeighborY="736"/>
      <dgm:spPr/>
      <dgm:t>
        <a:bodyPr/>
        <a:lstStyle/>
        <a:p>
          <a:endParaRPr lang="en-US"/>
        </a:p>
      </dgm:t>
    </dgm:pt>
    <dgm:pt modelId="{4D884A3A-8F5A-4E6C-8AB7-F9901CD5C7E8}" type="pres">
      <dgm:prSet presAssocID="{6FA1F61F-03C3-4F56-AD79-3C56A62E881D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AE421-DE17-42BD-A00D-AA0A767294FD}" type="pres">
      <dgm:prSet presAssocID="{6FA1F61F-03C3-4F56-AD79-3C56A62E881D}" presName="wedge5" presStyleLbl="node1" presStyleIdx="4" presStyleCnt="6" custLinFactNeighborX="-2016" custLinFactNeighborY="-909"/>
      <dgm:spPr/>
      <dgm:t>
        <a:bodyPr/>
        <a:lstStyle/>
        <a:p>
          <a:endParaRPr lang="en-US"/>
        </a:p>
      </dgm:t>
    </dgm:pt>
    <dgm:pt modelId="{414CB0C0-8CB0-4CD5-9706-59F0CDA74120}" type="pres">
      <dgm:prSet presAssocID="{6FA1F61F-03C3-4F56-AD79-3C56A62E881D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651C8-2C5A-490E-B740-A831261D5559}" type="pres">
      <dgm:prSet presAssocID="{6FA1F61F-03C3-4F56-AD79-3C56A62E881D}" presName="wedge6" presStyleLbl="node1" presStyleIdx="5" presStyleCnt="6" custLinFactNeighborX="-1588" custLinFactNeighborY="-2232"/>
      <dgm:spPr/>
      <dgm:t>
        <a:bodyPr/>
        <a:lstStyle/>
        <a:p>
          <a:endParaRPr lang="en-US"/>
        </a:p>
      </dgm:t>
    </dgm:pt>
    <dgm:pt modelId="{FAA8AE7F-7734-43E8-B672-695FE5A26D0A}" type="pres">
      <dgm:prSet presAssocID="{6FA1F61F-03C3-4F56-AD79-3C56A62E881D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7810CD-8575-4F0E-BB62-5B806F75114C}" type="presOf" srcId="{BC00298F-D1D6-4B96-861C-53022289EAD0}" destId="{9D8AE421-DE17-42BD-A00D-AA0A767294FD}" srcOrd="0" destOrd="0" presId="urn:microsoft.com/office/officeart/2005/8/layout/chart3"/>
    <dgm:cxn modelId="{EA590BF8-FD91-4FCB-BE9E-445EE68B4314}" srcId="{6FA1F61F-03C3-4F56-AD79-3C56A62E881D}" destId="{46E13FF1-F544-4DAC-B307-D03C7F839099}" srcOrd="5" destOrd="0" parTransId="{92C68F8F-648B-4E17-9FC8-BD2037F01A43}" sibTransId="{16ABBE7F-B8F1-4284-B048-EAFD52B6D1CB}"/>
    <dgm:cxn modelId="{BB7C272E-FE36-496C-819E-231BF2471FA1}" type="presOf" srcId="{3DC706B5-1F2E-41B1-BEB5-3059CAB5AE37}" destId="{F16D80B7-ACEC-42F6-9CCF-F801364CAEF3}" srcOrd="0" destOrd="0" presId="urn:microsoft.com/office/officeart/2005/8/layout/chart3"/>
    <dgm:cxn modelId="{3F0AADFE-9FA7-46D1-8EA7-A47DEABB7B33}" type="presOf" srcId="{46E13FF1-F544-4DAC-B307-D03C7F839099}" destId="{6DE651C8-2C5A-490E-B740-A831261D5559}" srcOrd="0" destOrd="0" presId="urn:microsoft.com/office/officeart/2005/8/layout/chart3"/>
    <dgm:cxn modelId="{1E180980-3771-4429-A34C-B4266E5D919E}" type="presOf" srcId="{6FA1F61F-03C3-4F56-AD79-3C56A62E881D}" destId="{4885F7CA-E916-4F70-BAEC-DFABB179A4A3}" srcOrd="0" destOrd="0" presId="urn:microsoft.com/office/officeart/2005/8/layout/chart3"/>
    <dgm:cxn modelId="{85AB4FF8-FBBD-4E1B-B698-83119C4A9D06}" type="presOf" srcId="{3DC706B5-1F2E-41B1-BEB5-3059CAB5AE37}" destId="{A16BEB60-E261-44FD-BB90-045A5E65823C}" srcOrd="1" destOrd="0" presId="urn:microsoft.com/office/officeart/2005/8/layout/chart3"/>
    <dgm:cxn modelId="{EDD2A948-4B00-4EB8-9673-BB8C7FA3AB8B}" srcId="{6FA1F61F-03C3-4F56-AD79-3C56A62E881D}" destId="{96EC54EA-69D8-4529-B989-EA4C34493153}" srcOrd="0" destOrd="0" parTransId="{044BDBED-D6CD-43FF-989E-2AB168FC2089}" sibTransId="{9FDA09ED-B9F6-4F7F-ACDF-EA6F61A746B2}"/>
    <dgm:cxn modelId="{E1A1A9DB-0EDC-4373-8E36-FC391E9A3D6E}" type="presOf" srcId="{8B409CC8-354C-42A1-B3FE-7691C2C8927D}" destId="{54B6FB0A-3722-4C68-8585-B34AB136BF52}" srcOrd="0" destOrd="0" presId="urn:microsoft.com/office/officeart/2005/8/layout/chart3"/>
    <dgm:cxn modelId="{D54E9F5E-ECCC-407A-B0ED-7088D6CDDF30}" type="presOf" srcId="{BC00298F-D1D6-4B96-861C-53022289EAD0}" destId="{414CB0C0-8CB0-4CD5-9706-59F0CDA74120}" srcOrd="1" destOrd="0" presId="urn:microsoft.com/office/officeart/2005/8/layout/chart3"/>
    <dgm:cxn modelId="{32802ED9-AB54-45F1-BA3C-5B107EFF0A8E}" type="presOf" srcId="{96EC54EA-69D8-4529-B989-EA4C34493153}" destId="{5312C2BD-2483-4492-A75F-BF93AA8D56C3}" srcOrd="0" destOrd="0" presId="urn:microsoft.com/office/officeart/2005/8/layout/chart3"/>
    <dgm:cxn modelId="{018C5826-6B67-4AF6-BCB9-B911FE1D3ACA}" type="presOf" srcId="{46E13FF1-F544-4DAC-B307-D03C7F839099}" destId="{FAA8AE7F-7734-43E8-B672-695FE5A26D0A}" srcOrd="1" destOrd="0" presId="urn:microsoft.com/office/officeart/2005/8/layout/chart3"/>
    <dgm:cxn modelId="{813060F4-DF42-40FF-9F01-3B7D916C952F}" srcId="{6FA1F61F-03C3-4F56-AD79-3C56A62E881D}" destId="{2961841D-1640-4B4F-8B98-CCB099033ED4}" srcOrd="3" destOrd="0" parTransId="{CB481EE3-52A4-4069-9D79-828254108AE9}" sibTransId="{D4726F0A-B7F5-401D-8E71-EEF537C83EEE}"/>
    <dgm:cxn modelId="{2F29342F-2F07-405E-8872-B4876DD9FC4D}" type="presOf" srcId="{8B409CC8-354C-42A1-B3FE-7691C2C8927D}" destId="{CE971BE2-051D-4CFE-A935-9443416C6B92}" srcOrd="1" destOrd="0" presId="urn:microsoft.com/office/officeart/2005/8/layout/chart3"/>
    <dgm:cxn modelId="{69F66E42-DF9A-4DE4-B03A-2E0B5F3A35B5}" type="presOf" srcId="{96EC54EA-69D8-4529-B989-EA4C34493153}" destId="{DCA9A893-F091-4A54-9DA9-9057331EE7BF}" srcOrd="1" destOrd="0" presId="urn:microsoft.com/office/officeart/2005/8/layout/chart3"/>
    <dgm:cxn modelId="{5667BD84-BA78-4A87-9239-158A1BB0459C}" srcId="{6FA1F61F-03C3-4F56-AD79-3C56A62E881D}" destId="{3DC706B5-1F2E-41B1-BEB5-3059CAB5AE37}" srcOrd="2" destOrd="0" parTransId="{4D2F89A4-F330-4D9B-80F7-A806A9C2DC34}" sibTransId="{24432CB4-047C-40AB-80A1-EBFD3E37FBA0}"/>
    <dgm:cxn modelId="{1DB3D66E-6E0D-4EA4-87F9-649AEA148CC3}" type="presOf" srcId="{2961841D-1640-4B4F-8B98-CCB099033ED4}" destId="{4D884A3A-8F5A-4E6C-8AB7-F9901CD5C7E8}" srcOrd="1" destOrd="0" presId="urn:microsoft.com/office/officeart/2005/8/layout/chart3"/>
    <dgm:cxn modelId="{9463341D-A1E9-4E9D-A7BC-CE1D634C9D3E}" type="presOf" srcId="{2961841D-1640-4B4F-8B98-CCB099033ED4}" destId="{B437193B-AEE7-42F4-BDDF-D7E56AEDEEB6}" srcOrd="0" destOrd="0" presId="urn:microsoft.com/office/officeart/2005/8/layout/chart3"/>
    <dgm:cxn modelId="{5E970B27-96D6-479E-9F40-BCB12E7D3137}" srcId="{6FA1F61F-03C3-4F56-AD79-3C56A62E881D}" destId="{BC00298F-D1D6-4B96-861C-53022289EAD0}" srcOrd="4" destOrd="0" parTransId="{43037DAA-41D4-45CC-A8DC-628C5E6A1067}" sibTransId="{57882B5E-C476-4038-B4D0-EC4621F8676F}"/>
    <dgm:cxn modelId="{227DD36A-C30A-4E2D-BC9C-D87C8326E370}" srcId="{6FA1F61F-03C3-4F56-AD79-3C56A62E881D}" destId="{8B409CC8-354C-42A1-B3FE-7691C2C8927D}" srcOrd="1" destOrd="0" parTransId="{52958880-A5C0-4441-8E1E-22323C7234C4}" sibTransId="{CF7C1BE6-E025-4FF1-B568-5C6EE420B53F}"/>
    <dgm:cxn modelId="{8ABA0E4D-E434-41D0-ACA4-2E4EE3D024D5}" type="presParOf" srcId="{4885F7CA-E916-4F70-BAEC-DFABB179A4A3}" destId="{5312C2BD-2483-4492-A75F-BF93AA8D56C3}" srcOrd="0" destOrd="0" presId="urn:microsoft.com/office/officeart/2005/8/layout/chart3"/>
    <dgm:cxn modelId="{7AE35DCE-9933-45E4-8473-26A391ACDDA5}" type="presParOf" srcId="{4885F7CA-E916-4F70-BAEC-DFABB179A4A3}" destId="{DCA9A893-F091-4A54-9DA9-9057331EE7BF}" srcOrd="1" destOrd="0" presId="urn:microsoft.com/office/officeart/2005/8/layout/chart3"/>
    <dgm:cxn modelId="{205E5671-A6D7-46FD-8D07-FABB1C216209}" type="presParOf" srcId="{4885F7CA-E916-4F70-BAEC-DFABB179A4A3}" destId="{54B6FB0A-3722-4C68-8585-B34AB136BF52}" srcOrd="2" destOrd="0" presId="urn:microsoft.com/office/officeart/2005/8/layout/chart3"/>
    <dgm:cxn modelId="{261199F4-908C-41A9-8E13-32C44DC9D737}" type="presParOf" srcId="{4885F7CA-E916-4F70-BAEC-DFABB179A4A3}" destId="{CE971BE2-051D-4CFE-A935-9443416C6B92}" srcOrd="3" destOrd="0" presId="urn:microsoft.com/office/officeart/2005/8/layout/chart3"/>
    <dgm:cxn modelId="{27B2A317-985C-4CC2-8E73-E14BABA0CACA}" type="presParOf" srcId="{4885F7CA-E916-4F70-BAEC-DFABB179A4A3}" destId="{F16D80B7-ACEC-42F6-9CCF-F801364CAEF3}" srcOrd="4" destOrd="0" presId="urn:microsoft.com/office/officeart/2005/8/layout/chart3"/>
    <dgm:cxn modelId="{E528F953-C458-40AA-82F5-0701BA4D66B1}" type="presParOf" srcId="{4885F7CA-E916-4F70-BAEC-DFABB179A4A3}" destId="{A16BEB60-E261-44FD-BB90-045A5E65823C}" srcOrd="5" destOrd="0" presId="urn:microsoft.com/office/officeart/2005/8/layout/chart3"/>
    <dgm:cxn modelId="{AF3C6001-D437-4F26-A0E3-70A37CD376DC}" type="presParOf" srcId="{4885F7CA-E916-4F70-BAEC-DFABB179A4A3}" destId="{B437193B-AEE7-42F4-BDDF-D7E56AEDEEB6}" srcOrd="6" destOrd="0" presId="urn:microsoft.com/office/officeart/2005/8/layout/chart3"/>
    <dgm:cxn modelId="{9E668AB1-CAEF-40AB-8466-C9BF27AC079E}" type="presParOf" srcId="{4885F7CA-E916-4F70-BAEC-DFABB179A4A3}" destId="{4D884A3A-8F5A-4E6C-8AB7-F9901CD5C7E8}" srcOrd="7" destOrd="0" presId="urn:microsoft.com/office/officeart/2005/8/layout/chart3"/>
    <dgm:cxn modelId="{67FAFEE0-72A9-494D-8803-86E2CE5CAE39}" type="presParOf" srcId="{4885F7CA-E916-4F70-BAEC-DFABB179A4A3}" destId="{9D8AE421-DE17-42BD-A00D-AA0A767294FD}" srcOrd="8" destOrd="0" presId="urn:microsoft.com/office/officeart/2005/8/layout/chart3"/>
    <dgm:cxn modelId="{3BE970CA-F8D3-43D5-B960-3BBEB95D185E}" type="presParOf" srcId="{4885F7CA-E916-4F70-BAEC-DFABB179A4A3}" destId="{414CB0C0-8CB0-4CD5-9706-59F0CDA74120}" srcOrd="9" destOrd="0" presId="urn:microsoft.com/office/officeart/2005/8/layout/chart3"/>
    <dgm:cxn modelId="{75C106C3-2F5D-41DE-A9CE-96EA9BDE745D}" type="presParOf" srcId="{4885F7CA-E916-4F70-BAEC-DFABB179A4A3}" destId="{6DE651C8-2C5A-490E-B740-A831261D5559}" srcOrd="10" destOrd="0" presId="urn:microsoft.com/office/officeart/2005/8/layout/chart3"/>
    <dgm:cxn modelId="{35E79CD6-A92E-4335-8736-24A3CA2EE07A}" type="presParOf" srcId="{4885F7CA-E916-4F70-BAEC-DFABB179A4A3}" destId="{FAA8AE7F-7734-43E8-B672-695FE5A26D0A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542359-3B55-445F-BF31-FE8A331F29D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D4005F9-FDC7-49CB-8EBD-7457A3CD21DF}">
      <dgm:prSet phldrT="[Text]" custT="1"/>
      <dgm:spPr/>
      <dgm:t>
        <a:bodyPr/>
        <a:lstStyle/>
        <a:p>
          <a:r>
            <a:rPr lang="en-CA" sz="1300" b="1" dirty="0"/>
            <a:t>Quality Assurance </a:t>
          </a:r>
          <a:r>
            <a:rPr lang="en-CA" sz="1300" b="1" dirty="0" smtClean="0"/>
            <a:t>Statement</a:t>
          </a:r>
          <a:endParaRPr lang="en-US" sz="1300" dirty="0"/>
        </a:p>
      </dgm:t>
    </dgm:pt>
    <dgm:pt modelId="{29050F49-4A6F-4CED-9F0A-9AF4CEE593D1}" type="parTrans" cxnId="{3AC4C6D0-CE81-4397-97D5-7DE0D1D3F039}">
      <dgm:prSet/>
      <dgm:spPr/>
      <dgm:t>
        <a:bodyPr/>
        <a:lstStyle/>
        <a:p>
          <a:endParaRPr lang="en-US"/>
        </a:p>
      </dgm:t>
    </dgm:pt>
    <dgm:pt modelId="{90477ADE-CD6C-4092-B0C1-4D731926A172}" type="sibTrans" cxnId="{3AC4C6D0-CE81-4397-97D5-7DE0D1D3F039}">
      <dgm:prSet/>
      <dgm:spPr/>
      <dgm:t>
        <a:bodyPr/>
        <a:lstStyle/>
        <a:p>
          <a:endParaRPr lang="en-US"/>
        </a:p>
      </dgm:t>
    </dgm:pt>
    <dgm:pt modelId="{FC43317E-166B-4FE0-A24D-F1D92BD1977F}">
      <dgm:prSet custT="1"/>
      <dgm:spPr/>
      <dgm:t>
        <a:bodyPr/>
        <a:lstStyle/>
        <a:p>
          <a:r>
            <a:rPr lang="en-CA" sz="1300" b="1" dirty="0"/>
            <a:t>Campus Site </a:t>
          </a:r>
          <a:r>
            <a:rPr lang="en-CA" sz="1300" b="1" dirty="0" smtClean="0"/>
            <a:t>Visit</a:t>
          </a:r>
          <a:endParaRPr lang="en-US" sz="1300" dirty="0"/>
        </a:p>
      </dgm:t>
    </dgm:pt>
    <dgm:pt modelId="{E51FC97A-F21E-4318-AC01-29819C476D7F}" type="parTrans" cxnId="{90419FD5-A203-4999-AF0A-179BA5A25AE7}">
      <dgm:prSet/>
      <dgm:spPr/>
      <dgm:t>
        <a:bodyPr/>
        <a:lstStyle/>
        <a:p>
          <a:endParaRPr lang="en-US"/>
        </a:p>
      </dgm:t>
    </dgm:pt>
    <dgm:pt modelId="{1DE54449-4D05-4F8C-9B04-84711519742C}" type="sibTrans" cxnId="{90419FD5-A203-4999-AF0A-179BA5A25AE7}">
      <dgm:prSet/>
      <dgm:spPr/>
      <dgm:t>
        <a:bodyPr/>
        <a:lstStyle/>
        <a:p>
          <a:endParaRPr lang="en-US"/>
        </a:p>
      </dgm:t>
    </dgm:pt>
    <dgm:pt modelId="{1A0D1B5D-A185-4084-A35C-AC9943B234D3}">
      <dgm:prSet custT="1"/>
      <dgm:spPr/>
      <dgm:t>
        <a:bodyPr/>
        <a:lstStyle/>
        <a:p>
          <a:r>
            <a:rPr lang="en-CA" sz="1300" b="1"/>
            <a:t>Draft Report </a:t>
          </a:r>
          <a:endParaRPr lang="en-US" sz="1300" b="1"/>
        </a:p>
      </dgm:t>
    </dgm:pt>
    <dgm:pt modelId="{9BFAC304-A83C-4F77-B108-A14AF31D38EB}" type="parTrans" cxnId="{F49D8E04-F985-4238-A371-E52A4ED6D3D0}">
      <dgm:prSet/>
      <dgm:spPr/>
      <dgm:t>
        <a:bodyPr/>
        <a:lstStyle/>
        <a:p>
          <a:endParaRPr lang="en-US"/>
        </a:p>
      </dgm:t>
    </dgm:pt>
    <dgm:pt modelId="{16DAB0EB-9A84-4B65-AB31-C565F3F49747}" type="sibTrans" cxnId="{F49D8E04-F985-4238-A371-E52A4ED6D3D0}">
      <dgm:prSet/>
      <dgm:spPr/>
      <dgm:t>
        <a:bodyPr/>
        <a:lstStyle/>
        <a:p>
          <a:endParaRPr lang="en-US"/>
        </a:p>
      </dgm:t>
    </dgm:pt>
    <dgm:pt modelId="{BDFD5257-4850-477A-86B9-F2991B083CB8}">
      <dgm:prSet custT="1"/>
      <dgm:spPr/>
      <dgm:t>
        <a:bodyPr/>
        <a:lstStyle/>
        <a:p>
          <a:r>
            <a:rPr lang="en-US" sz="1300" b="1" dirty="0"/>
            <a:t>Action Plan </a:t>
          </a:r>
          <a:r>
            <a:rPr lang="en-US" sz="1200" dirty="0"/>
            <a:t>(</a:t>
          </a:r>
          <a:r>
            <a:rPr lang="en-US" sz="1200" dirty="0" err="1"/>
            <a:t>Instituti</a:t>
          </a:r>
          <a:r>
            <a:rPr lang="fr-CA" sz="1200" dirty="0"/>
            <a:t>on)</a:t>
          </a:r>
          <a:endParaRPr lang="en-US" sz="1200" dirty="0"/>
        </a:p>
      </dgm:t>
    </dgm:pt>
    <dgm:pt modelId="{67D2850C-6002-48CD-A698-EADD4E5406D0}" type="parTrans" cxnId="{450F5D7C-8408-42A5-A831-D301540DF755}">
      <dgm:prSet/>
      <dgm:spPr/>
      <dgm:t>
        <a:bodyPr/>
        <a:lstStyle/>
        <a:p>
          <a:endParaRPr lang="en-US"/>
        </a:p>
      </dgm:t>
    </dgm:pt>
    <dgm:pt modelId="{5DCA87B4-3BBD-48E0-8A44-A6060E9F40FD}" type="sibTrans" cxnId="{450F5D7C-8408-42A5-A831-D301540DF755}">
      <dgm:prSet/>
      <dgm:spPr/>
      <dgm:t>
        <a:bodyPr/>
        <a:lstStyle/>
        <a:p>
          <a:endParaRPr lang="en-US"/>
        </a:p>
      </dgm:t>
    </dgm:pt>
    <dgm:pt modelId="{0D6061A2-F3CE-4253-8948-E256045A7EE0}">
      <dgm:prSet custT="1"/>
      <dgm:spPr/>
      <dgm:t>
        <a:bodyPr/>
        <a:lstStyle/>
        <a:p>
          <a:r>
            <a:rPr lang="fr-CA" sz="1300" b="1" dirty="0"/>
            <a:t>Final Report </a:t>
          </a:r>
          <a:r>
            <a:rPr lang="fr-CA" sz="1100" b="0" dirty="0"/>
            <a:t>(MPHEC)</a:t>
          </a:r>
          <a:endParaRPr lang="en-US" sz="1100" b="0" dirty="0"/>
        </a:p>
      </dgm:t>
    </dgm:pt>
    <dgm:pt modelId="{0F2D17EE-049B-4419-AB64-904860F60835}" type="parTrans" cxnId="{6FC767E7-2A03-4282-906E-0F35CA31466A}">
      <dgm:prSet/>
      <dgm:spPr/>
      <dgm:t>
        <a:bodyPr/>
        <a:lstStyle/>
        <a:p>
          <a:endParaRPr lang="en-US"/>
        </a:p>
      </dgm:t>
    </dgm:pt>
    <dgm:pt modelId="{5A0BA423-7198-4197-9969-31F7A53B474E}" type="sibTrans" cxnId="{6FC767E7-2A03-4282-906E-0F35CA31466A}">
      <dgm:prSet/>
      <dgm:spPr/>
      <dgm:t>
        <a:bodyPr/>
        <a:lstStyle/>
        <a:p>
          <a:endParaRPr lang="en-US"/>
        </a:p>
      </dgm:t>
    </dgm:pt>
    <dgm:pt modelId="{4ED47075-5093-4774-99E3-4FE6F4D3DDA2}">
      <dgm:prSet custT="1"/>
      <dgm:spPr/>
      <dgm:t>
        <a:bodyPr/>
        <a:lstStyle/>
        <a:p>
          <a:r>
            <a:rPr lang="en-US" sz="1200" b="1" dirty="0"/>
            <a:t>Follow-up on Action Plan </a:t>
          </a:r>
          <a:r>
            <a:rPr lang="en-US" sz="1200" b="1" dirty="0" smtClean="0"/>
            <a:t>Implementation</a:t>
          </a:r>
          <a:endParaRPr lang="en-US" sz="1200" b="1" dirty="0"/>
        </a:p>
      </dgm:t>
    </dgm:pt>
    <dgm:pt modelId="{A9BE18E2-249B-4776-A712-66CB174CC54E}" type="parTrans" cxnId="{C7B4DF2D-D43D-4FC1-907F-5ADBEA45929C}">
      <dgm:prSet/>
      <dgm:spPr/>
      <dgm:t>
        <a:bodyPr/>
        <a:lstStyle/>
        <a:p>
          <a:endParaRPr lang="en-US"/>
        </a:p>
      </dgm:t>
    </dgm:pt>
    <dgm:pt modelId="{FE07D82B-FA41-41A3-BE95-2C4FB4BB0BBC}" type="sibTrans" cxnId="{C7B4DF2D-D43D-4FC1-907F-5ADBEA45929C}">
      <dgm:prSet/>
      <dgm:spPr/>
      <dgm:t>
        <a:bodyPr/>
        <a:lstStyle/>
        <a:p>
          <a:endParaRPr lang="en-US"/>
        </a:p>
      </dgm:t>
    </dgm:pt>
    <dgm:pt modelId="{6575F0A1-6DB5-40A6-9F02-B1C5DDD1F683}" type="pres">
      <dgm:prSet presAssocID="{55542359-3B55-445F-BF31-FE8A331F29DC}" presName="CompostProcess" presStyleCnt="0">
        <dgm:presLayoutVars>
          <dgm:dir/>
          <dgm:resizeHandles val="exact"/>
        </dgm:presLayoutVars>
      </dgm:prSet>
      <dgm:spPr/>
    </dgm:pt>
    <dgm:pt modelId="{99267E4D-8D71-4A8A-AFFE-22829EB4FCBA}" type="pres">
      <dgm:prSet presAssocID="{55542359-3B55-445F-BF31-FE8A331F29DC}" presName="arrow" presStyleLbl="bgShp" presStyleIdx="0" presStyleCnt="1"/>
      <dgm:spPr/>
    </dgm:pt>
    <dgm:pt modelId="{0A0E0FB8-78F3-4918-9BA8-59ED9846CC61}" type="pres">
      <dgm:prSet presAssocID="{55542359-3B55-445F-BF31-FE8A331F29DC}" presName="linearProcess" presStyleCnt="0"/>
      <dgm:spPr/>
    </dgm:pt>
    <dgm:pt modelId="{1EAC37C9-7A1A-4FC6-95F9-BAE2AC6ED981}" type="pres">
      <dgm:prSet presAssocID="{0D4005F9-FDC7-49CB-8EBD-7457A3CD21DF}" presName="textNode" presStyleLbl="node1" presStyleIdx="0" presStyleCnt="6" custScaleX="127437" custScaleY="100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42CBF-5224-4E0E-8482-69C6C2EFA737}" type="pres">
      <dgm:prSet presAssocID="{90477ADE-CD6C-4092-B0C1-4D731926A172}" presName="sibTrans" presStyleCnt="0"/>
      <dgm:spPr/>
    </dgm:pt>
    <dgm:pt modelId="{6094C611-D1C3-4146-8732-E306AD477374}" type="pres">
      <dgm:prSet presAssocID="{FC43317E-166B-4FE0-A24D-F1D92BD1977F}" presName="textNode" presStyleLbl="node1" presStyleIdx="1" presStyleCnt="6" custScaleX="132236" custScaleY="100677" custLinFactNeighborX="89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C0340-A152-4FD0-881E-73362F6E1777}" type="pres">
      <dgm:prSet presAssocID="{1DE54449-4D05-4F8C-9B04-84711519742C}" presName="sibTrans" presStyleCnt="0"/>
      <dgm:spPr/>
    </dgm:pt>
    <dgm:pt modelId="{DD669C58-2570-4866-93E0-5F52004F558A}" type="pres">
      <dgm:prSet presAssocID="{1A0D1B5D-A185-4084-A35C-AC9943B234D3}" presName="textNode" presStyleLbl="node1" presStyleIdx="2" presStyleCnt="6" custScaleX="134754" custScaleY="100677" custLinFactNeighborX="141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33BCA-6D9A-4E54-BB58-F4170EDBF3AB}" type="pres">
      <dgm:prSet presAssocID="{16DAB0EB-9A84-4B65-AB31-C565F3F49747}" presName="sibTrans" presStyleCnt="0"/>
      <dgm:spPr/>
    </dgm:pt>
    <dgm:pt modelId="{D1F87012-8955-4B72-B9AE-2B72B010C1A3}" type="pres">
      <dgm:prSet presAssocID="{BDFD5257-4850-477A-86B9-F2991B083CB8}" presName="textNode" presStyleLbl="node1" presStyleIdx="3" presStyleCnt="6" custScaleX="138295" custLinFactNeighborX="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15072A-827F-4CF7-A6EF-8D8396E82524}" type="pres">
      <dgm:prSet presAssocID="{5DCA87B4-3BBD-48E0-8A44-A6060E9F40FD}" presName="sibTrans" presStyleCnt="0"/>
      <dgm:spPr/>
    </dgm:pt>
    <dgm:pt modelId="{DD1540F4-602C-4935-9D05-62892D960364}" type="pres">
      <dgm:prSet presAssocID="{0D6061A2-F3CE-4253-8948-E256045A7EE0}" presName="textNode" presStyleLbl="node1" presStyleIdx="4" presStyleCnt="6" custScaleX="150644" custLinFactNeighborX="-117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3AFA9-064B-4814-834F-BD41EFE2AEC3}" type="pres">
      <dgm:prSet presAssocID="{5A0BA423-7198-4197-9969-31F7A53B474E}" presName="sibTrans" presStyleCnt="0"/>
      <dgm:spPr/>
    </dgm:pt>
    <dgm:pt modelId="{0F353986-60A6-4D63-804A-5BE8C09E9B5A}" type="pres">
      <dgm:prSet presAssocID="{4ED47075-5093-4774-99E3-4FE6F4D3DDA2}" presName="textNode" presStyleLbl="node1" presStyleIdx="5" presStyleCnt="6" custScaleX="147727" custLinFactNeighborX="-9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C4C6D0-CE81-4397-97D5-7DE0D1D3F039}" srcId="{55542359-3B55-445F-BF31-FE8A331F29DC}" destId="{0D4005F9-FDC7-49CB-8EBD-7457A3CD21DF}" srcOrd="0" destOrd="0" parTransId="{29050F49-4A6F-4CED-9F0A-9AF4CEE593D1}" sibTransId="{90477ADE-CD6C-4092-B0C1-4D731926A172}"/>
    <dgm:cxn modelId="{450F5D7C-8408-42A5-A831-D301540DF755}" srcId="{55542359-3B55-445F-BF31-FE8A331F29DC}" destId="{BDFD5257-4850-477A-86B9-F2991B083CB8}" srcOrd="3" destOrd="0" parTransId="{67D2850C-6002-48CD-A698-EADD4E5406D0}" sibTransId="{5DCA87B4-3BBD-48E0-8A44-A6060E9F40FD}"/>
    <dgm:cxn modelId="{3ADDDF4D-FAC7-4809-8D9A-A9B52355A19D}" type="presOf" srcId="{0D6061A2-F3CE-4253-8948-E256045A7EE0}" destId="{DD1540F4-602C-4935-9D05-62892D960364}" srcOrd="0" destOrd="0" presId="urn:microsoft.com/office/officeart/2005/8/layout/hProcess9"/>
    <dgm:cxn modelId="{1204BA7D-8591-4212-81FB-A1CA968A62A3}" type="presOf" srcId="{0D4005F9-FDC7-49CB-8EBD-7457A3CD21DF}" destId="{1EAC37C9-7A1A-4FC6-95F9-BAE2AC6ED981}" srcOrd="0" destOrd="0" presId="urn:microsoft.com/office/officeart/2005/8/layout/hProcess9"/>
    <dgm:cxn modelId="{C7B4DF2D-D43D-4FC1-907F-5ADBEA45929C}" srcId="{55542359-3B55-445F-BF31-FE8A331F29DC}" destId="{4ED47075-5093-4774-99E3-4FE6F4D3DDA2}" srcOrd="5" destOrd="0" parTransId="{A9BE18E2-249B-4776-A712-66CB174CC54E}" sibTransId="{FE07D82B-FA41-41A3-BE95-2C4FB4BB0BBC}"/>
    <dgm:cxn modelId="{6FC767E7-2A03-4282-906E-0F35CA31466A}" srcId="{55542359-3B55-445F-BF31-FE8A331F29DC}" destId="{0D6061A2-F3CE-4253-8948-E256045A7EE0}" srcOrd="4" destOrd="0" parTransId="{0F2D17EE-049B-4419-AB64-904860F60835}" sibTransId="{5A0BA423-7198-4197-9969-31F7A53B474E}"/>
    <dgm:cxn modelId="{73CBE142-D692-4BF0-903E-23BCB1115AB4}" type="presOf" srcId="{BDFD5257-4850-477A-86B9-F2991B083CB8}" destId="{D1F87012-8955-4B72-B9AE-2B72B010C1A3}" srcOrd="0" destOrd="0" presId="urn:microsoft.com/office/officeart/2005/8/layout/hProcess9"/>
    <dgm:cxn modelId="{F49D8E04-F985-4238-A371-E52A4ED6D3D0}" srcId="{55542359-3B55-445F-BF31-FE8A331F29DC}" destId="{1A0D1B5D-A185-4084-A35C-AC9943B234D3}" srcOrd="2" destOrd="0" parTransId="{9BFAC304-A83C-4F77-B108-A14AF31D38EB}" sibTransId="{16DAB0EB-9A84-4B65-AB31-C565F3F49747}"/>
    <dgm:cxn modelId="{68E26B02-BEE8-454C-A535-2A7FA3E6E5F2}" type="presOf" srcId="{4ED47075-5093-4774-99E3-4FE6F4D3DDA2}" destId="{0F353986-60A6-4D63-804A-5BE8C09E9B5A}" srcOrd="0" destOrd="0" presId="urn:microsoft.com/office/officeart/2005/8/layout/hProcess9"/>
    <dgm:cxn modelId="{90419FD5-A203-4999-AF0A-179BA5A25AE7}" srcId="{55542359-3B55-445F-BF31-FE8A331F29DC}" destId="{FC43317E-166B-4FE0-A24D-F1D92BD1977F}" srcOrd="1" destOrd="0" parTransId="{E51FC97A-F21E-4318-AC01-29819C476D7F}" sibTransId="{1DE54449-4D05-4F8C-9B04-84711519742C}"/>
    <dgm:cxn modelId="{AC36B535-8D54-4127-A3BB-D6C1F8F2100B}" type="presOf" srcId="{1A0D1B5D-A185-4084-A35C-AC9943B234D3}" destId="{DD669C58-2570-4866-93E0-5F52004F558A}" srcOrd="0" destOrd="0" presId="urn:microsoft.com/office/officeart/2005/8/layout/hProcess9"/>
    <dgm:cxn modelId="{67D83946-143F-4E38-B4EC-85475DC0CC5E}" type="presOf" srcId="{55542359-3B55-445F-BF31-FE8A331F29DC}" destId="{6575F0A1-6DB5-40A6-9F02-B1C5DDD1F683}" srcOrd="0" destOrd="0" presId="urn:microsoft.com/office/officeart/2005/8/layout/hProcess9"/>
    <dgm:cxn modelId="{793274B5-7290-4414-9E06-A2ED92D8E8BB}" type="presOf" srcId="{FC43317E-166B-4FE0-A24D-F1D92BD1977F}" destId="{6094C611-D1C3-4146-8732-E306AD477374}" srcOrd="0" destOrd="0" presId="urn:microsoft.com/office/officeart/2005/8/layout/hProcess9"/>
    <dgm:cxn modelId="{2036E441-BE71-487C-8370-A4C17BD6C3B9}" type="presParOf" srcId="{6575F0A1-6DB5-40A6-9F02-B1C5DDD1F683}" destId="{99267E4D-8D71-4A8A-AFFE-22829EB4FCBA}" srcOrd="0" destOrd="0" presId="urn:microsoft.com/office/officeart/2005/8/layout/hProcess9"/>
    <dgm:cxn modelId="{82527C54-FB0A-4864-8E95-4B4D15ECDA45}" type="presParOf" srcId="{6575F0A1-6DB5-40A6-9F02-B1C5DDD1F683}" destId="{0A0E0FB8-78F3-4918-9BA8-59ED9846CC61}" srcOrd="1" destOrd="0" presId="urn:microsoft.com/office/officeart/2005/8/layout/hProcess9"/>
    <dgm:cxn modelId="{2373ABBD-DD3A-4602-9D71-32EDA7A48FB0}" type="presParOf" srcId="{0A0E0FB8-78F3-4918-9BA8-59ED9846CC61}" destId="{1EAC37C9-7A1A-4FC6-95F9-BAE2AC6ED981}" srcOrd="0" destOrd="0" presId="urn:microsoft.com/office/officeart/2005/8/layout/hProcess9"/>
    <dgm:cxn modelId="{0FB14218-5999-4020-8D48-8C6C6502C0E1}" type="presParOf" srcId="{0A0E0FB8-78F3-4918-9BA8-59ED9846CC61}" destId="{19942CBF-5224-4E0E-8482-69C6C2EFA737}" srcOrd="1" destOrd="0" presId="urn:microsoft.com/office/officeart/2005/8/layout/hProcess9"/>
    <dgm:cxn modelId="{F2B112ED-1FA6-411D-8147-4BA62E1555CB}" type="presParOf" srcId="{0A0E0FB8-78F3-4918-9BA8-59ED9846CC61}" destId="{6094C611-D1C3-4146-8732-E306AD477374}" srcOrd="2" destOrd="0" presId="urn:microsoft.com/office/officeart/2005/8/layout/hProcess9"/>
    <dgm:cxn modelId="{4CA0B5FD-1C68-45E3-86B3-5D12E3BE2B71}" type="presParOf" srcId="{0A0E0FB8-78F3-4918-9BA8-59ED9846CC61}" destId="{749C0340-A152-4FD0-881E-73362F6E1777}" srcOrd="3" destOrd="0" presId="urn:microsoft.com/office/officeart/2005/8/layout/hProcess9"/>
    <dgm:cxn modelId="{37845ECF-9532-499A-86DA-55FA00D34E78}" type="presParOf" srcId="{0A0E0FB8-78F3-4918-9BA8-59ED9846CC61}" destId="{DD669C58-2570-4866-93E0-5F52004F558A}" srcOrd="4" destOrd="0" presId="urn:microsoft.com/office/officeart/2005/8/layout/hProcess9"/>
    <dgm:cxn modelId="{9DF0307C-8FBF-4FB2-9A72-8CD0B19D5B07}" type="presParOf" srcId="{0A0E0FB8-78F3-4918-9BA8-59ED9846CC61}" destId="{E8B33BCA-6D9A-4E54-BB58-F4170EDBF3AB}" srcOrd="5" destOrd="0" presId="urn:microsoft.com/office/officeart/2005/8/layout/hProcess9"/>
    <dgm:cxn modelId="{5DD31861-7DE0-4FF4-A4AE-08A0589DBDE7}" type="presParOf" srcId="{0A0E0FB8-78F3-4918-9BA8-59ED9846CC61}" destId="{D1F87012-8955-4B72-B9AE-2B72B010C1A3}" srcOrd="6" destOrd="0" presId="urn:microsoft.com/office/officeart/2005/8/layout/hProcess9"/>
    <dgm:cxn modelId="{4C29FFA8-942B-471E-BDC2-D4A4DBBC7972}" type="presParOf" srcId="{0A0E0FB8-78F3-4918-9BA8-59ED9846CC61}" destId="{7215072A-827F-4CF7-A6EF-8D8396E82524}" srcOrd="7" destOrd="0" presId="urn:microsoft.com/office/officeart/2005/8/layout/hProcess9"/>
    <dgm:cxn modelId="{4E4E0B4C-7E2A-41E7-9BCE-1622EFC4AA43}" type="presParOf" srcId="{0A0E0FB8-78F3-4918-9BA8-59ED9846CC61}" destId="{DD1540F4-602C-4935-9D05-62892D960364}" srcOrd="8" destOrd="0" presId="urn:microsoft.com/office/officeart/2005/8/layout/hProcess9"/>
    <dgm:cxn modelId="{3E68DD4E-05A4-4855-B911-24CB3914A296}" type="presParOf" srcId="{0A0E0FB8-78F3-4918-9BA8-59ED9846CC61}" destId="{9A13AFA9-064B-4814-834F-BD41EFE2AEC3}" srcOrd="9" destOrd="0" presId="urn:microsoft.com/office/officeart/2005/8/layout/hProcess9"/>
    <dgm:cxn modelId="{EDCAC9A3-3B5E-4F66-A095-B9B286B0DFC7}" type="presParOf" srcId="{0A0E0FB8-78F3-4918-9BA8-59ED9846CC61}" destId="{0F353986-60A6-4D63-804A-5BE8C09E9B5A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1F61F-03C3-4F56-AD79-3C56A62E881D}" type="doc">
      <dgm:prSet loTypeId="urn:microsoft.com/office/officeart/2005/8/layout/chart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6EC54EA-69D8-4529-B989-EA4C34493153}">
      <dgm:prSet/>
      <dgm:spPr/>
      <dgm:t>
        <a:bodyPr/>
        <a:lstStyle/>
        <a:p>
          <a:pPr rtl="0"/>
          <a:r>
            <a:rPr lang="en-CA" b="1" dirty="0" smtClean="0"/>
            <a:t>Revised Standards</a:t>
          </a:r>
          <a:endParaRPr lang="en-US" dirty="0"/>
        </a:p>
      </dgm:t>
    </dgm:pt>
    <dgm:pt modelId="{044BDBED-D6CD-43FF-989E-2AB168FC2089}" type="parTrans" cxnId="{EDD2A948-4B00-4EB8-9673-BB8C7FA3AB8B}">
      <dgm:prSet/>
      <dgm:spPr/>
      <dgm:t>
        <a:bodyPr/>
        <a:lstStyle/>
        <a:p>
          <a:endParaRPr lang="en-CA"/>
        </a:p>
      </dgm:t>
    </dgm:pt>
    <dgm:pt modelId="{9FDA09ED-B9F6-4F7F-ACDF-EA6F61A746B2}" type="sibTrans" cxnId="{EDD2A948-4B00-4EB8-9673-BB8C7FA3AB8B}">
      <dgm:prSet/>
      <dgm:spPr/>
      <dgm:t>
        <a:bodyPr/>
        <a:lstStyle/>
        <a:p>
          <a:endParaRPr lang="en-CA"/>
        </a:p>
      </dgm:t>
    </dgm:pt>
    <dgm:pt modelId="{8B409CC8-354C-42A1-B3FE-7691C2C8927D}">
      <dgm:prSet/>
      <dgm:spPr/>
      <dgm:t>
        <a:bodyPr/>
        <a:lstStyle/>
        <a:p>
          <a:pPr rtl="0"/>
          <a:r>
            <a:rPr lang="en-CA" b="1" dirty="0" smtClean="0"/>
            <a:t>Proposed Process for a Second Cycle of Validation</a:t>
          </a:r>
          <a:endParaRPr lang="en-US" dirty="0"/>
        </a:p>
      </dgm:t>
    </dgm:pt>
    <dgm:pt modelId="{52958880-A5C0-4441-8E1E-22323C7234C4}" type="parTrans" cxnId="{227DD36A-C30A-4E2D-BC9C-D87C8326E370}">
      <dgm:prSet/>
      <dgm:spPr/>
      <dgm:t>
        <a:bodyPr/>
        <a:lstStyle/>
        <a:p>
          <a:endParaRPr lang="en-CA"/>
        </a:p>
      </dgm:t>
    </dgm:pt>
    <dgm:pt modelId="{CF7C1BE6-E025-4FF1-B568-5C6EE420B53F}" type="sibTrans" cxnId="{227DD36A-C30A-4E2D-BC9C-D87C8326E370}">
      <dgm:prSet/>
      <dgm:spPr/>
      <dgm:t>
        <a:bodyPr/>
        <a:lstStyle/>
        <a:p>
          <a:endParaRPr lang="en-CA"/>
        </a:p>
      </dgm:t>
    </dgm:pt>
    <dgm:pt modelId="{3DC706B5-1F2E-41B1-BEB5-3059CAB5AE37}">
      <dgm:prSet/>
      <dgm:spPr/>
      <dgm:t>
        <a:bodyPr/>
        <a:lstStyle/>
        <a:p>
          <a:pPr rtl="0"/>
          <a:r>
            <a:rPr lang="en-CA" b="1" dirty="0" smtClean="0"/>
            <a:t>Quality Assurance Discussion Paper</a:t>
          </a:r>
          <a:endParaRPr lang="en-US" dirty="0"/>
        </a:p>
      </dgm:t>
    </dgm:pt>
    <dgm:pt modelId="{4D2F89A4-F330-4D9B-80F7-A806A9C2DC34}" type="parTrans" cxnId="{5667BD84-BA78-4A87-9239-158A1BB0459C}">
      <dgm:prSet/>
      <dgm:spPr/>
      <dgm:t>
        <a:bodyPr/>
        <a:lstStyle/>
        <a:p>
          <a:endParaRPr lang="en-CA"/>
        </a:p>
      </dgm:t>
    </dgm:pt>
    <dgm:pt modelId="{24432CB4-047C-40AB-80A1-EBFD3E37FBA0}" type="sibTrans" cxnId="{5667BD84-BA78-4A87-9239-158A1BB0459C}">
      <dgm:prSet/>
      <dgm:spPr/>
      <dgm:t>
        <a:bodyPr/>
        <a:lstStyle/>
        <a:p>
          <a:endParaRPr lang="en-CA"/>
        </a:p>
      </dgm:t>
    </dgm:pt>
    <dgm:pt modelId="{2961841D-1640-4B4F-8B98-CCB099033ED4}">
      <dgm:prSet/>
      <dgm:spPr/>
      <dgm:t>
        <a:bodyPr/>
        <a:lstStyle/>
        <a:p>
          <a:pPr rtl="0"/>
          <a:r>
            <a:rPr lang="en-CA" b="1" smtClean="0"/>
            <a:t>Forum on Quality Assurance</a:t>
          </a:r>
          <a:endParaRPr lang="en-US"/>
        </a:p>
      </dgm:t>
    </dgm:pt>
    <dgm:pt modelId="{CB481EE3-52A4-4069-9D79-828254108AE9}" type="parTrans" cxnId="{813060F4-DF42-40FF-9F01-3B7D916C952F}">
      <dgm:prSet/>
      <dgm:spPr/>
      <dgm:t>
        <a:bodyPr/>
        <a:lstStyle/>
        <a:p>
          <a:endParaRPr lang="en-CA"/>
        </a:p>
      </dgm:t>
    </dgm:pt>
    <dgm:pt modelId="{D4726F0A-B7F5-401D-8E71-EEF537C83EEE}" type="sibTrans" cxnId="{813060F4-DF42-40FF-9F01-3B7D916C952F}">
      <dgm:prSet/>
      <dgm:spPr/>
      <dgm:t>
        <a:bodyPr/>
        <a:lstStyle/>
        <a:p>
          <a:endParaRPr lang="en-CA"/>
        </a:p>
      </dgm:t>
    </dgm:pt>
    <dgm:pt modelId="{BC00298F-D1D6-4B96-861C-53022289EAD0}">
      <dgm:prSet/>
      <dgm:spPr>
        <a:solidFill>
          <a:srgbClr val="990000"/>
        </a:solidFill>
      </dgm:spPr>
      <dgm:t>
        <a:bodyPr/>
        <a:lstStyle/>
        <a:p>
          <a:pPr rtl="0"/>
          <a:r>
            <a:rPr lang="en-CA" b="1" dirty="0" smtClean="0"/>
            <a:t>Next steps:</a:t>
          </a:r>
        </a:p>
        <a:p>
          <a:pPr rtl="0"/>
          <a:r>
            <a:rPr lang="en-CA" b="1" dirty="0" smtClean="0"/>
            <a:t>Implementation of revised standards</a:t>
          </a:r>
          <a:endParaRPr lang="en-US" dirty="0"/>
        </a:p>
      </dgm:t>
    </dgm:pt>
    <dgm:pt modelId="{43037DAA-41D4-45CC-A8DC-628C5E6A1067}" type="parTrans" cxnId="{5E970B27-96D6-479E-9F40-BCB12E7D3137}">
      <dgm:prSet/>
      <dgm:spPr/>
      <dgm:t>
        <a:bodyPr/>
        <a:lstStyle/>
        <a:p>
          <a:endParaRPr lang="en-CA"/>
        </a:p>
      </dgm:t>
    </dgm:pt>
    <dgm:pt modelId="{57882B5E-C476-4038-B4D0-EC4621F8676F}" type="sibTrans" cxnId="{5E970B27-96D6-479E-9F40-BCB12E7D3137}">
      <dgm:prSet/>
      <dgm:spPr/>
      <dgm:t>
        <a:bodyPr/>
        <a:lstStyle/>
        <a:p>
          <a:endParaRPr lang="en-CA"/>
        </a:p>
      </dgm:t>
    </dgm:pt>
    <dgm:pt modelId="{46E13FF1-F544-4DAC-B307-D03C7F839099}">
      <dgm:prSet/>
      <dgm:spPr>
        <a:solidFill>
          <a:srgbClr val="990000"/>
        </a:solidFill>
      </dgm:spPr>
      <dgm:t>
        <a:bodyPr/>
        <a:lstStyle/>
        <a:p>
          <a:pPr rtl="0"/>
          <a:r>
            <a:rPr lang="en-CA" b="1" dirty="0" smtClean="0"/>
            <a:t>Next steps:</a:t>
          </a:r>
        </a:p>
        <a:p>
          <a:pPr rtl="0"/>
          <a:r>
            <a:rPr lang="en-CA" b="1" dirty="0" smtClean="0"/>
            <a:t>Validation</a:t>
          </a:r>
          <a:endParaRPr lang="en-US" dirty="0"/>
        </a:p>
      </dgm:t>
    </dgm:pt>
    <dgm:pt modelId="{92C68F8F-648B-4E17-9FC8-BD2037F01A43}" type="parTrans" cxnId="{EA590BF8-FD91-4FCB-BE9E-445EE68B4314}">
      <dgm:prSet/>
      <dgm:spPr/>
      <dgm:t>
        <a:bodyPr/>
        <a:lstStyle/>
        <a:p>
          <a:endParaRPr lang="en-CA"/>
        </a:p>
      </dgm:t>
    </dgm:pt>
    <dgm:pt modelId="{16ABBE7F-B8F1-4284-B048-EAFD52B6D1CB}" type="sibTrans" cxnId="{EA590BF8-FD91-4FCB-BE9E-445EE68B4314}">
      <dgm:prSet/>
      <dgm:spPr/>
      <dgm:t>
        <a:bodyPr/>
        <a:lstStyle/>
        <a:p>
          <a:endParaRPr lang="en-CA"/>
        </a:p>
      </dgm:t>
    </dgm:pt>
    <dgm:pt modelId="{4885F7CA-E916-4F70-BAEC-DFABB179A4A3}" type="pres">
      <dgm:prSet presAssocID="{6FA1F61F-03C3-4F56-AD79-3C56A62E881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12C2BD-2483-4492-A75F-BF93AA8D56C3}" type="pres">
      <dgm:prSet presAssocID="{6FA1F61F-03C3-4F56-AD79-3C56A62E881D}" presName="wedge1" presStyleLbl="node1" presStyleIdx="0" presStyleCnt="6" custLinFactNeighborX="-2920" custLinFactNeighborY="3256"/>
      <dgm:spPr/>
      <dgm:t>
        <a:bodyPr/>
        <a:lstStyle/>
        <a:p>
          <a:endParaRPr lang="en-US"/>
        </a:p>
      </dgm:t>
    </dgm:pt>
    <dgm:pt modelId="{DCA9A893-F091-4A54-9DA9-9057331EE7BF}" type="pres">
      <dgm:prSet presAssocID="{6FA1F61F-03C3-4F56-AD79-3C56A62E881D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6FB0A-3722-4C68-8585-B34AB136BF52}" type="pres">
      <dgm:prSet presAssocID="{6FA1F61F-03C3-4F56-AD79-3C56A62E881D}" presName="wedge2" presStyleLbl="node1" presStyleIdx="1" presStyleCnt="6" custLinFactNeighborX="1701" custLinFactNeighborY="-575"/>
      <dgm:spPr/>
      <dgm:t>
        <a:bodyPr/>
        <a:lstStyle/>
        <a:p>
          <a:endParaRPr lang="en-US"/>
        </a:p>
      </dgm:t>
    </dgm:pt>
    <dgm:pt modelId="{CE971BE2-051D-4CFE-A935-9443416C6B92}" type="pres">
      <dgm:prSet presAssocID="{6FA1F61F-03C3-4F56-AD79-3C56A62E881D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D80B7-ACEC-42F6-9CCF-F801364CAEF3}" type="pres">
      <dgm:prSet presAssocID="{6FA1F61F-03C3-4F56-AD79-3C56A62E881D}" presName="wedge3" presStyleLbl="node1" presStyleIdx="2" presStyleCnt="6" custLinFactNeighborX="56" custLinFactNeighborY="1057"/>
      <dgm:spPr/>
      <dgm:t>
        <a:bodyPr/>
        <a:lstStyle/>
        <a:p>
          <a:endParaRPr lang="en-US"/>
        </a:p>
      </dgm:t>
    </dgm:pt>
    <dgm:pt modelId="{A16BEB60-E261-44FD-BB90-045A5E65823C}" type="pres">
      <dgm:prSet presAssocID="{6FA1F61F-03C3-4F56-AD79-3C56A62E881D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7193B-AEE7-42F4-BDDF-D7E56AEDEEB6}" type="pres">
      <dgm:prSet presAssocID="{6FA1F61F-03C3-4F56-AD79-3C56A62E881D}" presName="wedge4" presStyleLbl="node1" presStyleIdx="3" presStyleCnt="6" custLinFactNeighborX="-1255" custLinFactNeighborY="1057"/>
      <dgm:spPr/>
      <dgm:t>
        <a:bodyPr/>
        <a:lstStyle/>
        <a:p>
          <a:endParaRPr lang="en-US"/>
        </a:p>
      </dgm:t>
    </dgm:pt>
    <dgm:pt modelId="{4D884A3A-8F5A-4E6C-8AB7-F9901CD5C7E8}" type="pres">
      <dgm:prSet presAssocID="{6FA1F61F-03C3-4F56-AD79-3C56A62E881D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AE421-DE17-42BD-A00D-AA0A767294FD}" type="pres">
      <dgm:prSet presAssocID="{6FA1F61F-03C3-4F56-AD79-3C56A62E881D}" presName="wedge5" presStyleLbl="node1" presStyleIdx="4" presStyleCnt="6" custLinFactNeighborX="-12768" custLinFactNeighborY="-254"/>
      <dgm:spPr/>
      <dgm:t>
        <a:bodyPr/>
        <a:lstStyle/>
        <a:p>
          <a:endParaRPr lang="en-US"/>
        </a:p>
      </dgm:t>
    </dgm:pt>
    <dgm:pt modelId="{414CB0C0-8CB0-4CD5-9706-59F0CDA74120}" type="pres">
      <dgm:prSet presAssocID="{6FA1F61F-03C3-4F56-AD79-3C56A62E881D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651C8-2C5A-490E-B740-A831261D5559}" type="pres">
      <dgm:prSet presAssocID="{6FA1F61F-03C3-4F56-AD79-3C56A62E881D}" presName="wedge6" presStyleLbl="node1" presStyleIdx="5" presStyleCnt="6" custLinFactNeighborX="-9813" custLinFactNeighborY="-3877"/>
      <dgm:spPr/>
      <dgm:t>
        <a:bodyPr/>
        <a:lstStyle/>
        <a:p>
          <a:endParaRPr lang="en-US"/>
        </a:p>
      </dgm:t>
    </dgm:pt>
    <dgm:pt modelId="{FAA8AE7F-7734-43E8-B672-695FE5A26D0A}" type="pres">
      <dgm:prSet presAssocID="{6FA1F61F-03C3-4F56-AD79-3C56A62E881D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90BF8-FD91-4FCB-BE9E-445EE68B4314}" srcId="{6FA1F61F-03C3-4F56-AD79-3C56A62E881D}" destId="{46E13FF1-F544-4DAC-B307-D03C7F839099}" srcOrd="5" destOrd="0" parTransId="{92C68F8F-648B-4E17-9FC8-BD2037F01A43}" sibTransId="{16ABBE7F-B8F1-4284-B048-EAFD52B6D1CB}"/>
    <dgm:cxn modelId="{94F30D45-3482-4C8E-8394-530A0679CA6D}" type="presOf" srcId="{8B409CC8-354C-42A1-B3FE-7691C2C8927D}" destId="{54B6FB0A-3722-4C68-8585-B34AB136BF52}" srcOrd="0" destOrd="0" presId="urn:microsoft.com/office/officeart/2005/8/layout/chart3"/>
    <dgm:cxn modelId="{E50F88C7-E9C0-4080-B4C5-4DAFECE14066}" type="presOf" srcId="{8B409CC8-354C-42A1-B3FE-7691C2C8927D}" destId="{CE971BE2-051D-4CFE-A935-9443416C6B92}" srcOrd="1" destOrd="0" presId="urn:microsoft.com/office/officeart/2005/8/layout/chart3"/>
    <dgm:cxn modelId="{4173D33A-8230-45BC-8CAA-E4395603A64F}" type="presOf" srcId="{46E13FF1-F544-4DAC-B307-D03C7F839099}" destId="{FAA8AE7F-7734-43E8-B672-695FE5A26D0A}" srcOrd="1" destOrd="0" presId="urn:microsoft.com/office/officeart/2005/8/layout/chart3"/>
    <dgm:cxn modelId="{ADEFB23B-24BB-4092-B9E9-27E76EF9D1A2}" type="presOf" srcId="{BC00298F-D1D6-4B96-861C-53022289EAD0}" destId="{9D8AE421-DE17-42BD-A00D-AA0A767294FD}" srcOrd="0" destOrd="0" presId="urn:microsoft.com/office/officeart/2005/8/layout/chart3"/>
    <dgm:cxn modelId="{EDD2A948-4B00-4EB8-9673-BB8C7FA3AB8B}" srcId="{6FA1F61F-03C3-4F56-AD79-3C56A62E881D}" destId="{96EC54EA-69D8-4529-B989-EA4C34493153}" srcOrd="0" destOrd="0" parTransId="{044BDBED-D6CD-43FF-989E-2AB168FC2089}" sibTransId="{9FDA09ED-B9F6-4F7F-ACDF-EA6F61A746B2}"/>
    <dgm:cxn modelId="{2C8EDBEC-31D7-4FCE-B86C-E9C9F6379B59}" type="presOf" srcId="{96EC54EA-69D8-4529-B989-EA4C34493153}" destId="{5312C2BD-2483-4492-A75F-BF93AA8D56C3}" srcOrd="0" destOrd="0" presId="urn:microsoft.com/office/officeart/2005/8/layout/chart3"/>
    <dgm:cxn modelId="{04C6DF2D-A975-4CEC-A072-C46D0049F612}" type="presOf" srcId="{BC00298F-D1D6-4B96-861C-53022289EAD0}" destId="{414CB0C0-8CB0-4CD5-9706-59F0CDA74120}" srcOrd="1" destOrd="0" presId="urn:microsoft.com/office/officeart/2005/8/layout/chart3"/>
    <dgm:cxn modelId="{2FC8CD02-392D-40C2-BF61-F2675042CCF4}" type="presOf" srcId="{3DC706B5-1F2E-41B1-BEB5-3059CAB5AE37}" destId="{F16D80B7-ACEC-42F6-9CCF-F801364CAEF3}" srcOrd="0" destOrd="0" presId="urn:microsoft.com/office/officeart/2005/8/layout/chart3"/>
    <dgm:cxn modelId="{6939ADA4-10E1-48AB-865A-AE6860F4661D}" type="presOf" srcId="{46E13FF1-F544-4DAC-B307-D03C7F839099}" destId="{6DE651C8-2C5A-490E-B740-A831261D5559}" srcOrd="0" destOrd="0" presId="urn:microsoft.com/office/officeart/2005/8/layout/chart3"/>
    <dgm:cxn modelId="{40EBE58C-E8DF-4C88-A7DE-7D93D0B4730B}" type="presOf" srcId="{2961841D-1640-4B4F-8B98-CCB099033ED4}" destId="{B437193B-AEE7-42F4-BDDF-D7E56AEDEEB6}" srcOrd="0" destOrd="0" presId="urn:microsoft.com/office/officeart/2005/8/layout/chart3"/>
    <dgm:cxn modelId="{813060F4-DF42-40FF-9F01-3B7D916C952F}" srcId="{6FA1F61F-03C3-4F56-AD79-3C56A62E881D}" destId="{2961841D-1640-4B4F-8B98-CCB099033ED4}" srcOrd="3" destOrd="0" parTransId="{CB481EE3-52A4-4069-9D79-828254108AE9}" sibTransId="{D4726F0A-B7F5-401D-8E71-EEF537C83EEE}"/>
    <dgm:cxn modelId="{1E8438F3-E817-4DA5-AF91-637B02A12B42}" type="presOf" srcId="{3DC706B5-1F2E-41B1-BEB5-3059CAB5AE37}" destId="{A16BEB60-E261-44FD-BB90-045A5E65823C}" srcOrd="1" destOrd="0" presId="urn:microsoft.com/office/officeart/2005/8/layout/chart3"/>
    <dgm:cxn modelId="{37489EC8-7C67-4C23-9F26-336F47F202C9}" type="presOf" srcId="{96EC54EA-69D8-4529-B989-EA4C34493153}" destId="{DCA9A893-F091-4A54-9DA9-9057331EE7BF}" srcOrd="1" destOrd="0" presId="urn:microsoft.com/office/officeart/2005/8/layout/chart3"/>
    <dgm:cxn modelId="{28895390-2313-4007-B166-1A80663D238B}" type="presOf" srcId="{2961841D-1640-4B4F-8B98-CCB099033ED4}" destId="{4D884A3A-8F5A-4E6C-8AB7-F9901CD5C7E8}" srcOrd="1" destOrd="0" presId="urn:microsoft.com/office/officeart/2005/8/layout/chart3"/>
    <dgm:cxn modelId="{5667BD84-BA78-4A87-9239-158A1BB0459C}" srcId="{6FA1F61F-03C3-4F56-AD79-3C56A62E881D}" destId="{3DC706B5-1F2E-41B1-BEB5-3059CAB5AE37}" srcOrd="2" destOrd="0" parTransId="{4D2F89A4-F330-4D9B-80F7-A806A9C2DC34}" sibTransId="{24432CB4-047C-40AB-80A1-EBFD3E37FBA0}"/>
    <dgm:cxn modelId="{5E970B27-96D6-479E-9F40-BCB12E7D3137}" srcId="{6FA1F61F-03C3-4F56-AD79-3C56A62E881D}" destId="{BC00298F-D1D6-4B96-861C-53022289EAD0}" srcOrd="4" destOrd="0" parTransId="{43037DAA-41D4-45CC-A8DC-628C5E6A1067}" sibTransId="{57882B5E-C476-4038-B4D0-EC4621F8676F}"/>
    <dgm:cxn modelId="{227DD36A-C30A-4E2D-BC9C-D87C8326E370}" srcId="{6FA1F61F-03C3-4F56-AD79-3C56A62E881D}" destId="{8B409CC8-354C-42A1-B3FE-7691C2C8927D}" srcOrd="1" destOrd="0" parTransId="{52958880-A5C0-4441-8E1E-22323C7234C4}" sibTransId="{CF7C1BE6-E025-4FF1-B568-5C6EE420B53F}"/>
    <dgm:cxn modelId="{AA1F2CF7-3D5B-48AE-BFA2-92C789EF4760}" type="presOf" srcId="{6FA1F61F-03C3-4F56-AD79-3C56A62E881D}" destId="{4885F7CA-E916-4F70-BAEC-DFABB179A4A3}" srcOrd="0" destOrd="0" presId="urn:microsoft.com/office/officeart/2005/8/layout/chart3"/>
    <dgm:cxn modelId="{32234905-455C-4280-A4F2-B40FE30A1AC8}" type="presParOf" srcId="{4885F7CA-E916-4F70-BAEC-DFABB179A4A3}" destId="{5312C2BD-2483-4492-A75F-BF93AA8D56C3}" srcOrd="0" destOrd="0" presId="urn:microsoft.com/office/officeart/2005/8/layout/chart3"/>
    <dgm:cxn modelId="{B0CF26D9-8015-4050-858F-BDD682A771F5}" type="presParOf" srcId="{4885F7CA-E916-4F70-BAEC-DFABB179A4A3}" destId="{DCA9A893-F091-4A54-9DA9-9057331EE7BF}" srcOrd="1" destOrd="0" presId="urn:microsoft.com/office/officeart/2005/8/layout/chart3"/>
    <dgm:cxn modelId="{1292CF4B-C4FC-4547-8B1F-C5396E50DED9}" type="presParOf" srcId="{4885F7CA-E916-4F70-BAEC-DFABB179A4A3}" destId="{54B6FB0A-3722-4C68-8585-B34AB136BF52}" srcOrd="2" destOrd="0" presId="urn:microsoft.com/office/officeart/2005/8/layout/chart3"/>
    <dgm:cxn modelId="{8152D975-98F3-477F-BDCB-DD31A421C46F}" type="presParOf" srcId="{4885F7CA-E916-4F70-BAEC-DFABB179A4A3}" destId="{CE971BE2-051D-4CFE-A935-9443416C6B92}" srcOrd="3" destOrd="0" presId="urn:microsoft.com/office/officeart/2005/8/layout/chart3"/>
    <dgm:cxn modelId="{2B32C661-7A0F-4198-A034-51947D6E8419}" type="presParOf" srcId="{4885F7CA-E916-4F70-BAEC-DFABB179A4A3}" destId="{F16D80B7-ACEC-42F6-9CCF-F801364CAEF3}" srcOrd="4" destOrd="0" presId="urn:microsoft.com/office/officeart/2005/8/layout/chart3"/>
    <dgm:cxn modelId="{B51A02A3-4189-40E9-85EC-181C7F56148F}" type="presParOf" srcId="{4885F7CA-E916-4F70-BAEC-DFABB179A4A3}" destId="{A16BEB60-E261-44FD-BB90-045A5E65823C}" srcOrd="5" destOrd="0" presId="urn:microsoft.com/office/officeart/2005/8/layout/chart3"/>
    <dgm:cxn modelId="{84447EB6-95F1-4B35-8BF0-52BCF1C4BF15}" type="presParOf" srcId="{4885F7CA-E916-4F70-BAEC-DFABB179A4A3}" destId="{B437193B-AEE7-42F4-BDDF-D7E56AEDEEB6}" srcOrd="6" destOrd="0" presId="urn:microsoft.com/office/officeart/2005/8/layout/chart3"/>
    <dgm:cxn modelId="{CFDBEF34-20D5-4F1C-90FA-C035047F7DAE}" type="presParOf" srcId="{4885F7CA-E916-4F70-BAEC-DFABB179A4A3}" destId="{4D884A3A-8F5A-4E6C-8AB7-F9901CD5C7E8}" srcOrd="7" destOrd="0" presId="urn:microsoft.com/office/officeart/2005/8/layout/chart3"/>
    <dgm:cxn modelId="{983ACB09-0FF3-43EF-A445-9A2C448AE596}" type="presParOf" srcId="{4885F7CA-E916-4F70-BAEC-DFABB179A4A3}" destId="{9D8AE421-DE17-42BD-A00D-AA0A767294FD}" srcOrd="8" destOrd="0" presId="urn:microsoft.com/office/officeart/2005/8/layout/chart3"/>
    <dgm:cxn modelId="{54D74B0A-5C4D-407B-B65C-81FFD1A557B1}" type="presParOf" srcId="{4885F7CA-E916-4F70-BAEC-DFABB179A4A3}" destId="{414CB0C0-8CB0-4CD5-9706-59F0CDA74120}" srcOrd="9" destOrd="0" presId="urn:microsoft.com/office/officeart/2005/8/layout/chart3"/>
    <dgm:cxn modelId="{4657F1C8-4D14-4C45-A8FF-A465849B5262}" type="presParOf" srcId="{4885F7CA-E916-4F70-BAEC-DFABB179A4A3}" destId="{6DE651C8-2C5A-490E-B740-A831261D5559}" srcOrd="10" destOrd="0" presId="urn:microsoft.com/office/officeart/2005/8/layout/chart3"/>
    <dgm:cxn modelId="{4EF2B35D-965F-499B-B965-F33BB9347571}" type="presParOf" srcId="{4885F7CA-E916-4F70-BAEC-DFABB179A4A3}" destId="{FAA8AE7F-7734-43E8-B672-695FE5A26D0A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4C89EB-5BB8-4798-98CF-400CBCC4E059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49E474BA-0601-4F23-8506-9BD11F478C7B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en-CA" b="1" dirty="0" smtClean="0"/>
            <a:t>Implementation of the Standards (institutions)</a:t>
          </a:r>
          <a:endParaRPr lang="en-CA" b="1" dirty="0"/>
        </a:p>
      </dgm:t>
    </dgm:pt>
    <dgm:pt modelId="{03579BE8-288B-491F-AE8A-4EDE336237B9}" type="parTrans" cxnId="{6FFA9B25-4EB2-4F31-830C-D42EE428C31E}">
      <dgm:prSet/>
      <dgm:spPr/>
      <dgm:t>
        <a:bodyPr/>
        <a:lstStyle/>
        <a:p>
          <a:endParaRPr lang="en-CA"/>
        </a:p>
      </dgm:t>
    </dgm:pt>
    <dgm:pt modelId="{A8FCCE78-3F92-46E2-9395-437B19F501CB}" type="sibTrans" cxnId="{6FFA9B25-4EB2-4F31-830C-D42EE428C31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CA"/>
        </a:p>
      </dgm:t>
    </dgm:pt>
    <dgm:pt modelId="{6F29711B-B3DC-4207-A497-49207C059263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en-CA" b="1" dirty="0" smtClean="0"/>
            <a:t>Validation of Implementation by MPHEC</a:t>
          </a:r>
          <a:endParaRPr lang="en-CA" b="1" dirty="0"/>
        </a:p>
      </dgm:t>
    </dgm:pt>
    <dgm:pt modelId="{BB7DA0BB-E639-4A05-90D2-E4B00034E874}" type="parTrans" cxnId="{A515EC84-6468-48F1-BEED-B7D412AF98B1}">
      <dgm:prSet/>
      <dgm:spPr/>
      <dgm:t>
        <a:bodyPr/>
        <a:lstStyle/>
        <a:p>
          <a:endParaRPr lang="en-CA"/>
        </a:p>
      </dgm:t>
    </dgm:pt>
    <dgm:pt modelId="{A8FC2252-3BB0-4CCE-BA22-E17F4A2DC030}" type="sibTrans" cxnId="{A515EC84-6468-48F1-BEED-B7D412AF98B1}">
      <dgm:prSet/>
      <dgm:spPr>
        <a:solidFill>
          <a:srgbClr val="002060"/>
        </a:solidFill>
      </dgm:spPr>
      <dgm:t>
        <a:bodyPr/>
        <a:lstStyle/>
        <a:p>
          <a:endParaRPr lang="en-CA"/>
        </a:p>
      </dgm:t>
    </dgm:pt>
    <dgm:pt modelId="{13B4F99E-0981-417A-AEAE-A2A42EA33F84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CA" dirty="0" smtClean="0"/>
            <a:t>Confirmation of Quality &amp; Focus on Learning</a:t>
          </a:r>
          <a:endParaRPr lang="en-CA" dirty="0"/>
        </a:p>
      </dgm:t>
    </dgm:pt>
    <dgm:pt modelId="{52E5A041-7B20-4DEF-B90A-2ED5211E79A5}" type="parTrans" cxnId="{10EC05C3-99B1-4EBA-975A-69511764E945}">
      <dgm:prSet/>
      <dgm:spPr/>
      <dgm:t>
        <a:bodyPr/>
        <a:lstStyle/>
        <a:p>
          <a:endParaRPr lang="en-CA"/>
        </a:p>
      </dgm:t>
    </dgm:pt>
    <dgm:pt modelId="{A072A42C-C45B-412A-A6BA-CE1D06111EBF}" type="sibTrans" cxnId="{10EC05C3-99B1-4EBA-975A-69511764E945}">
      <dgm:prSet/>
      <dgm:spPr/>
      <dgm:t>
        <a:bodyPr/>
        <a:lstStyle/>
        <a:p>
          <a:endParaRPr lang="en-CA"/>
        </a:p>
      </dgm:t>
    </dgm:pt>
    <dgm:pt modelId="{7870F748-0630-4B23-AB5F-F0302876347C}" type="pres">
      <dgm:prSet presAssocID="{824C89EB-5BB8-4798-98CF-400CBCC4E059}" presName="Name0" presStyleCnt="0">
        <dgm:presLayoutVars>
          <dgm:dir/>
          <dgm:resizeHandles val="exact"/>
        </dgm:presLayoutVars>
      </dgm:prSet>
      <dgm:spPr/>
    </dgm:pt>
    <dgm:pt modelId="{175CEB9A-07C2-4A5F-A8F1-42C67E02A75D}" type="pres">
      <dgm:prSet presAssocID="{824C89EB-5BB8-4798-98CF-400CBCC4E059}" presName="vNodes" presStyleCnt="0"/>
      <dgm:spPr/>
    </dgm:pt>
    <dgm:pt modelId="{50AC6AB8-B806-491E-9237-FACAD251ED43}" type="pres">
      <dgm:prSet presAssocID="{49E474BA-0601-4F23-8506-9BD11F478C7B}" presName="node" presStyleLbl="node1" presStyleIdx="0" presStyleCnt="3" custScaleX="145784" custLinFactNeighborX="-1137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C6D0A06-CC45-4387-97CE-49A1CA0F773A}" type="pres">
      <dgm:prSet presAssocID="{A8FCCE78-3F92-46E2-9395-437B19F501CB}" presName="spacerT" presStyleCnt="0"/>
      <dgm:spPr/>
    </dgm:pt>
    <dgm:pt modelId="{51BBF431-644E-45C9-9441-AA3ED975D9B1}" type="pres">
      <dgm:prSet presAssocID="{A8FCCE78-3F92-46E2-9395-437B19F501CB}" presName="sibTrans" presStyleLbl="sibTrans2D1" presStyleIdx="0" presStyleCnt="2" custLinFactNeighborX="-6717"/>
      <dgm:spPr/>
      <dgm:t>
        <a:bodyPr/>
        <a:lstStyle/>
        <a:p>
          <a:endParaRPr lang="en-US"/>
        </a:p>
      </dgm:t>
    </dgm:pt>
    <dgm:pt modelId="{BBB96497-A0AA-4014-A5BB-A9743FD16960}" type="pres">
      <dgm:prSet presAssocID="{A8FCCE78-3F92-46E2-9395-437B19F501CB}" presName="spacerB" presStyleCnt="0"/>
      <dgm:spPr/>
    </dgm:pt>
    <dgm:pt modelId="{385A6EE5-2BDD-4B7B-90EF-F58F6E3CEA4E}" type="pres">
      <dgm:prSet presAssocID="{6F29711B-B3DC-4207-A497-49207C059263}" presName="node" presStyleLbl="node1" presStyleIdx="1" presStyleCnt="3" custScaleX="145784" custLinFactNeighborX="-1137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7063887-78DF-456D-A653-FD78BA35FEEB}" type="pres">
      <dgm:prSet presAssocID="{824C89EB-5BB8-4798-98CF-400CBCC4E059}" presName="sibTransLast" presStyleLbl="sibTrans2D1" presStyleIdx="1" presStyleCnt="2" custScaleX="181520" custScaleY="175575" custLinFactNeighborX="-14558"/>
      <dgm:spPr/>
      <dgm:t>
        <a:bodyPr/>
        <a:lstStyle/>
        <a:p>
          <a:endParaRPr lang="en-US"/>
        </a:p>
      </dgm:t>
    </dgm:pt>
    <dgm:pt modelId="{6B01AF94-49F5-45F5-81F0-496CB77FC17A}" type="pres">
      <dgm:prSet presAssocID="{824C89EB-5BB8-4798-98CF-400CBCC4E05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8D184E9-1579-4EBD-8C69-7FEB497FC42B}" type="pres">
      <dgm:prSet presAssocID="{824C89EB-5BB8-4798-98CF-400CBCC4E059}" presName="lastNode" presStyleLbl="node1" presStyleIdx="2" presStyleCnt="3" custScaleX="117254" custScaleY="111149" custLinFactNeighborX="3440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8713344F-2E78-4E5E-87D6-15D04CDB6675}" type="presOf" srcId="{824C89EB-5BB8-4798-98CF-400CBCC4E059}" destId="{7870F748-0630-4B23-AB5F-F0302876347C}" srcOrd="0" destOrd="0" presId="urn:microsoft.com/office/officeart/2005/8/layout/equation2"/>
    <dgm:cxn modelId="{6FFA9B25-4EB2-4F31-830C-D42EE428C31E}" srcId="{824C89EB-5BB8-4798-98CF-400CBCC4E059}" destId="{49E474BA-0601-4F23-8506-9BD11F478C7B}" srcOrd="0" destOrd="0" parTransId="{03579BE8-288B-491F-AE8A-4EDE336237B9}" sibTransId="{A8FCCE78-3F92-46E2-9395-437B19F501CB}"/>
    <dgm:cxn modelId="{10EC05C3-99B1-4EBA-975A-69511764E945}" srcId="{824C89EB-5BB8-4798-98CF-400CBCC4E059}" destId="{13B4F99E-0981-417A-AEAE-A2A42EA33F84}" srcOrd="2" destOrd="0" parTransId="{52E5A041-7B20-4DEF-B90A-2ED5211E79A5}" sibTransId="{A072A42C-C45B-412A-A6BA-CE1D06111EBF}"/>
    <dgm:cxn modelId="{722548BD-A66A-48DD-99A8-3313CB4DC991}" type="presOf" srcId="{49E474BA-0601-4F23-8506-9BD11F478C7B}" destId="{50AC6AB8-B806-491E-9237-FACAD251ED43}" srcOrd="0" destOrd="0" presId="urn:microsoft.com/office/officeart/2005/8/layout/equation2"/>
    <dgm:cxn modelId="{3E615E34-5A89-4C9F-A6FA-3CFE469C2F78}" type="presOf" srcId="{13B4F99E-0981-417A-AEAE-A2A42EA33F84}" destId="{08D184E9-1579-4EBD-8C69-7FEB497FC42B}" srcOrd="0" destOrd="0" presId="urn:microsoft.com/office/officeart/2005/8/layout/equation2"/>
    <dgm:cxn modelId="{A515EC84-6468-48F1-BEED-B7D412AF98B1}" srcId="{824C89EB-5BB8-4798-98CF-400CBCC4E059}" destId="{6F29711B-B3DC-4207-A497-49207C059263}" srcOrd="1" destOrd="0" parTransId="{BB7DA0BB-E639-4A05-90D2-E4B00034E874}" sibTransId="{A8FC2252-3BB0-4CCE-BA22-E17F4A2DC030}"/>
    <dgm:cxn modelId="{B283E72D-6CDD-4095-8A68-7526A1789D12}" type="presOf" srcId="{A8FC2252-3BB0-4CCE-BA22-E17F4A2DC030}" destId="{67063887-78DF-456D-A653-FD78BA35FEEB}" srcOrd="0" destOrd="0" presId="urn:microsoft.com/office/officeart/2005/8/layout/equation2"/>
    <dgm:cxn modelId="{9B6CC18B-0413-4867-B2CC-4B3FC873AE46}" type="presOf" srcId="{6F29711B-B3DC-4207-A497-49207C059263}" destId="{385A6EE5-2BDD-4B7B-90EF-F58F6E3CEA4E}" srcOrd="0" destOrd="0" presId="urn:microsoft.com/office/officeart/2005/8/layout/equation2"/>
    <dgm:cxn modelId="{5C6CE2E8-8B37-49C4-8752-0BBDF99C23FA}" type="presOf" srcId="{A8FC2252-3BB0-4CCE-BA22-E17F4A2DC030}" destId="{6B01AF94-49F5-45F5-81F0-496CB77FC17A}" srcOrd="1" destOrd="0" presId="urn:microsoft.com/office/officeart/2005/8/layout/equation2"/>
    <dgm:cxn modelId="{AB678BEE-0700-4444-9183-2017B9A60ECB}" type="presOf" srcId="{A8FCCE78-3F92-46E2-9395-437B19F501CB}" destId="{51BBF431-644E-45C9-9441-AA3ED975D9B1}" srcOrd="0" destOrd="0" presId="urn:microsoft.com/office/officeart/2005/8/layout/equation2"/>
    <dgm:cxn modelId="{5D2582DE-2650-46A3-B929-B898A20BD3CD}" type="presParOf" srcId="{7870F748-0630-4B23-AB5F-F0302876347C}" destId="{175CEB9A-07C2-4A5F-A8F1-42C67E02A75D}" srcOrd="0" destOrd="0" presId="urn:microsoft.com/office/officeart/2005/8/layout/equation2"/>
    <dgm:cxn modelId="{82CF7504-29D2-4AFA-ACDA-B10284A37C2D}" type="presParOf" srcId="{175CEB9A-07C2-4A5F-A8F1-42C67E02A75D}" destId="{50AC6AB8-B806-491E-9237-FACAD251ED43}" srcOrd="0" destOrd="0" presId="urn:microsoft.com/office/officeart/2005/8/layout/equation2"/>
    <dgm:cxn modelId="{3B832649-3B8A-4013-A4B2-7EEE8FA74716}" type="presParOf" srcId="{175CEB9A-07C2-4A5F-A8F1-42C67E02A75D}" destId="{2C6D0A06-CC45-4387-97CE-49A1CA0F773A}" srcOrd="1" destOrd="0" presId="urn:microsoft.com/office/officeart/2005/8/layout/equation2"/>
    <dgm:cxn modelId="{CCBE3027-AF3B-4E95-8C60-E78DB70F63CF}" type="presParOf" srcId="{175CEB9A-07C2-4A5F-A8F1-42C67E02A75D}" destId="{51BBF431-644E-45C9-9441-AA3ED975D9B1}" srcOrd="2" destOrd="0" presId="urn:microsoft.com/office/officeart/2005/8/layout/equation2"/>
    <dgm:cxn modelId="{E508913B-3530-4D50-A5AD-2D300F1C9797}" type="presParOf" srcId="{175CEB9A-07C2-4A5F-A8F1-42C67E02A75D}" destId="{BBB96497-A0AA-4014-A5BB-A9743FD16960}" srcOrd="3" destOrd="0" presId="urn:microsoft.com/office/officeart/2005/8/layout/equation2"/>
    <dgm:cxn modelId="{C9B39E70-EE50-4D76-8FCC-4B83969ED8AA}" type="presParOf" srcId="{175CEB9A-07C2-4A5F-A8F1-42C67E02A75D}" destId="{385A6EE5-2BDD-4B7B-90EF-F58F6E3CEA4E}" srcOrd="4" destOrd="0" presId="urn:microsoft.com/office/officeart/2005/8/layout/equation2"/>
    <dgm:cxn modelId="{D37C38CB-954B-4668-A001-D0983DF62BC3}" type="presParOf" srcId="{7870F748-0630-4B23-AB5F-F0302876347C}" destId="{67063887-78DF-456D-A653-FD78BA35FEEB}" srcOrd="1" destOrd="0" presId="urn:microsoft.com/office/officeart/2005/8/layout/equation2"/>
    <dgm:cxn modelId="{9ECECDC5-C0A8-4C6C-8979-321E84C89543}" type="presParOf" srcId="{67063887-78DF-456D-A653-FD78BA35FEEB}" destId="{6B01AF94-49F5-45F5-81F0-496CB77FC17A}" srcOrd="0" destOrd="0" presId="urn:microsoft.com/office/officeart/2005/8/layout/equation2"/>
    <dgm:cxn modelId="{84E55828-CE7B-48DA-8CCF-12A2441AACD3}" type="presParOf" srcId="{7870F748-0630-4B23-AB5F-F0302876347C}" destId="{08D184E9-1579-4EBD-8C69-7FEB497FC42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2C2BD-2483-4492-A75F-BF93AA8D56C3}">
      <dsp:nvSpPr>
        <dsp:cNvPr id="0" name=""/>
        <dsp:cNvSpPr/>
      </dsp:nvSpPr>
      <dsp:spPr>
        <a:xfrm>
          <a:off x="1977472" y="446650"/>
          <a:ext cx="4377880" cy="4377880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Revised Standards</a:t>
          </a:r>
          <a:endParaRPr lang="en-US" sz="1300" kern="1200" dirty="0"/>
        </a:p>
      </dsp:txBody>
      <dsp:txXfrm>
        <a:off x="4213318" y="915708"/>
        <a:ext cx="1276881" cy="938117"/>
      </dsp:txXfrm>
    </dsp:sp>
    <dsp:sp modelId="{54B6FB0A-3722-4C68-8585-B34AB136BF52}">
      <dsp:nvSpPr>
        <dsp:cNvPr id="0" name=""/>
        <dsp:cNvSpPr/>
      </dsp:nvSpPr>
      <dsp:spPr>
        <a:xfrm>
          <a:off x="2424139" y="504602"/>
          <a:ext cx="4377880" cy="4377880"/>
        </a:xfrm>
        <a:prstGeom prst="pie">
          <a:avLst>
            <a:gd name="adj1" fmla="val 19800000"/>
            <a:gd name="adj2" fmla="val 1800000"/>
          </a:avLst>
        </a:prstGeom>
        <a:solidFill>
          <a:schemeClr val="tx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Proposed Process for a Second Cycle of Validation</a:t>
          </a:r>
          <a:endParaRPr lang="en-US" sz="1300" kern="1200" dirty="0"/>
        </a:p>
      </dsp:txBody>
      <dsp:txXfrm>
        <a:off x="5420903" y="2250543"/>
        <a:ext cx="1323787" cy="885999"/>
      </dsp:txXfrm>
    </dsp:sp>
    <dsp:sp modelId="{F16D80B7-ACEC-42F6-9CCF-F801364CAEF3}">
      <dsp:nvSpPr>
        <dsp:cNvPr id="0" name=""/>
        <dsp:cNvSpPr/>
      </dsp:nvSpPr>
      <dsp:spPr>
        <a:xfrm>
          <a:off x="1975012" y="576619"/>
          <a:ext cx="4377880" cy="4377880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smtClean="0"/>
            <a:t>Quality Assurance Discussion Paper</a:t>
          </a:r>
          <a:endParaRPr lang="en-US" sz="1300" kern="1200"/>
        </a:p>
      </dsp:txBody>
      <dsp:txXfrm>
        <a:off x="4210858" y="3547323"/>
        <a:ext cx="1276881" cy="938117"/>
      </dsp:txXfrm>
    </dsp:sp>
    <dsp:sp modelId="{B437193B-AEE7-42F4-BDDF-D7E56AEDEEB6}">
      <dsp:nvSpPr>
        <dsp:cNvPr id="0" name=""/>
        <dsp:cNvSpPr/>
      </dsp:nvSpPr>
      <dsp:spPr>
        <a:xfrm>
          <a:off x="1901332" y="561996"/>
          <a:ext cx="4377880" cy="4377880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smtClean="0"/>
            <a:t>Forum on Quality Assurance</a:t>
          </a:r>
          <a:endParaRPr lang="en-US" sz="1300" kern="1200"/>
        </a:p>
      </dsp:txBody>
      <dsp:txXfrm>
        <a:off x="2766485" y="3532701"/>
        <a:ext cx="1276881" cy="938117"/>
      </dsp:txXfrm>
    </dsp:sp>
    <dsp:sp modelId="{9D8AE421-DE17-42BD-A00D-AA0A767294FD}">
      <dsp:nvSpPr>
        <dsp:cNvPr id="0" name=""/>
        <dsp:cNvSpPr/>
      </dsp:nvSpPr>
      <dsp:spPr>
        <a:xfrm>
          <a:off x="1886754" y="489980"/>
          <a:ext cx="4377880" cy="4377880"/>
        </a:xfrm>
        <a:prstGeom prst="pie">
          <a:avLst>
            <a:gd name="adj1" fmla="val 9000000"/>
            <a:gd name="adj2" fmla="val 12600000"/>
          </a:avLst>
        </a:prstGeom>
        <a:gradFill flip="none" rotWithShape="0">
          <a:gsLst>
            <a:gs pos="0">
              <a:srgbClr val="990000">
                <a:tint val="66000"/>
                <a:satMod val="160000"/>
              </a:srgbClr>
            </a:gs>
            <a:gs pos="50000">
              <a:srgbClr val="990000">
                <a:tint val="44500"/>
                <a:satMod val="160000"/>
              </a:srgbClr>
            </a:gs>
            <a:gs pos="100000">
              <a:srgbClr val="990000">
                <a:tint val="23500"/>
                <a:satMod val="160000"/>
              </a:srgbClr>
            </a:gs>
          </a:gsLst>
          <a:lin ang="16200000" scaled="1"/>
          <a:tileRect/>
        </a:gra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Implementation of revised standards</a:t>
          </a:r>
          <a:endParaRPr lang="en-US" sz="1300" kern="1200" dirty="0"/>
        </a:p>
      </dsp:txBody>
      <dsp:txXfrm>
        <a:off x="1954507" y="2235921"/>
        <a:ext cx="1323787" cy="885999"/>
      </dsp:txXfrm>
    </dsp:sp>
    <dsp:sp modelId="{6DE651C8-2C5A-490E-B740-A831261D5559}">
      <dsp:nvSpPr>
        <dsp:cNvPr id="0" name=""/>
        <dsp:cNvSpPr/>
      </dsp:nvSpPr>
      <dsp:spPr>
        <a:xfrm>
          <a:off x="1905491" y="432061"/>
          <a:ext cx="4377880" cy="4377880"/>
        </a:xfrm>
        <a:prstGeom prst="pie">
          <a:avLst>
            <a:gd name="adj1" fmla="val 12600000"/>
            <a:gd name="adj2" fmla="val 16200000"/>
          </a:avLst>
        </a:prstGeom>
        <a:gradFill flip="none" rotWithShape="0">
          <a:gsLst>
            <a:gs pos="0">
              <a:srgbClr val="990000">
                <a:tint val="66000"/>
                <a:satMod val="160000"/>
              </a:srgbClr>
            </a:gs>
            <a:gs pos="50000">
              <a:srgbClr val="990000">
                <a:tint val="44500"/>
                <a:satMod val="160000"/>
              </a:srgbClr>
            </a:gs>
            <a:gs pos="100000">
              <a:srgbClr val="990000">
                <a:tint val="23500"/>
                <a:satMod val="160000"/>
              </a:srgbClr>
            </a:gs>
          </a:gsLst>
          <a:lin ang="5400000" scaled="1"/>
          <a:tileRect/>
        </a:gra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smtClean="0"/>
            <a:t>Validation</a:t>
          </a:r>
          <a:endParaRPr lang="en-US" sz="1300" kern="1200"/>
        </a:p>
      </dsp:txBody>
      <dsp:txXfrm>
        <a:off x="2770644" y="901120"/>
        <a:ext cx="1276881" cy="938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267E4D-8D71-4A8A-AFFE-22829EB4FCBA}">
      <dsp:nvSpPr>
        <dsp:cNvPr id="0" name=""/>
        <dsp:cNvSpPr/>
      </dsp:nvSpPr>
      <dsp:spPr>
        <a:xfrm>
          <a:off x="640079" y="0"/>
          <a:ext cx="7254240" cy="39338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C37C9-7A1A-4FC6-95F9-BAE2AC6ED981}">
      <dsp:nvSpPr>
        <dsp:cNvPr id="0" name=""/>
        <dsp:cNvSpPr/>
      </dsp:nvSpPr>
      <dsp:spPr>
        <a:xfrm>
          <a:off x="3154" y="1174821"/>
          <a:ext cx="1188498" cy="1584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/>
            <a:t>Quality Assurance </a:t>
          </a:r>
          <a:r>
            <a:rPr lang="en-CA" sz="1300" b="1" kern="1200" dirty="0" smtClean="0"/>
            <a:t>Statement</a:t>
          </a:r>
          <a:endParaRPr lang="en-US" sz="1300" kern="1200" dirty="0"/>
        </a:p>
      </dsp:txBody>
      <dsp:txXfrm>
        <a:off x="61172" y="1232839"/>
        <a:ext cx="1072462" cy="1468146"/>
      </dsp:txXfrm>
    </dsp:sp>
    <dsp:sp modelId="{6094C611-D1C3-4146-8732-E306AD477374}">
      <dsp:nvSpPr>
        <dsp:cNvPr id="0" name=""/>
        <dsp:cNvSpPr/>
      </dsp:nvSpPr>
      <dsp:spPr>
        <a:xfrm>
          <a:off x="1360983" y="1174821"/>
          <a:ext cx="1233254" cy="1584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/>
            <a:t>Campus Site </a:t>
          </a:r>
          <a:r>
            <a:rPr lang="en-CA" sz="1300" b="1" kern="1200" dirty="0" smtClean="0"/>
            <a:t>Visit</a:t>
          </a:r>
          <a:endParaRPr lang="en-US" sz="1300" kern="1200" dirty="0"/>
        </a:p>
      </dsp:txBody>
      <dsp:txXfrm>
        <a:off x="1421185" y="1235023"/>
        <a:ext cx="1112850" cy="1463778"/>
      </dsp:txXfrm>
    </dsp:sp>
    <dsp:sp modelId="{DD669C58-2570-4866-93E0-5F52004F558A}">
      <dsp:nvSpPr>
        <dsp:cNvPr id="0" name=""/>
        <dsp:cNvSpPr/>
      </dsp:nvSpPr>
      <dsp:spPr>
        <a:xfrm>
          <a:off x="2757844" y="1174821"/>
          <a:ext cx="1256738" cy="1584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/>
            <a:t>Draft Report </a:t>
          </a:r>
          <a:endParaRPr lang="en-US" sz="1300" b="1" kern="1200"/>
        </a:p>
      </dsp:txBody>
      <dsp:txXfrm>
        <a:off x="2819193" y="1236170"/>
        <a:ext cx="1134040" cy="1461484"/>
      </dsp:txXfrm>
    </dsp:sp>
    <dsp:sp modelId="{D1F87012-8955-4B72-B9AE-2B72B010C1A3}">
      <dsp:nvSpPr>
        <dsp:cNvPr id="0" name=""/>
        <dsp:cNvSpPr/>
      </dsp:nvSpPr>
      <dsp:spPr>
        <a:xfrm>
          <a:off x="4154065" y="1180147"/>
          <a:ext cx="1289762" cy="1573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/>
            <a:t>Action Plan </a:t>
          </a:r>
          <a:r>
            <a:rPr lang="en-US" sz="1200" kern="1200" dirty="0"/>
            <a:t>(</a:t>
          </a:r>
          <a:r>
            <a:rPr lang="en-US" sz="1200" kern="1200" dirty="0" err="1"/>
            <a:t>Instituti</a:t>
          </a:r>
          <a:r>
            <a:rPr lang="fr-CA" sz="1200" kern="1200" dirty="0"/>
            <a:t>on)</a:t>
          </a:r>
          <a:endParaRPr lang="en-US" sz="1200" kern="1200" dirty="0"/>
        </a:p>
      </dsp:txBody>
      <dsp:txXfrm>
        <a:off x="4217026" y="1243108"/>
        <a:ext cx="1163840" cy="1447608"/>
      </dsp:txXfrm>
    </dsp:sp>
    <dsp:sp modelId="{DD1540F4-602C-4935-9D05-62892D960364}">
      <dsp:nvSpPr>
        <dsp:cNvPr id="0" name=""/>
        <dsp:cNvSpPr/>
      </dsp:nvSpPr>
      <dsp:spPr>
        <a:xfrm>
          <a:off x="5574913" y="1180147"/>
          <a:ext cx="1404930" cy="1573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b="1" kern="1200" dirty="0"/>
            <a:t>Final Report </a:t>
          </a:r>
          <a:r>
            <a:rPr lang="fr-CA" sz="1100" b="0" kern="1200" dirty="0"/>
            <a:t>(MPHEC)</a:t>
          </a:r>
          <a:endParaRPr lang="en-US" sz="1100" b="0" kern="1200" dirty="0"/>
        </a:p>
      </dsp:txBody>
      <dsp:txXfrm>
        <a:off x="5643496" y="1248730"/>
        <a:ext cx="1267764" cy="1436364"/>
      </dsp:txXfrm>
    </dsp:sp>
    <dsp:sp modelId="{0F353986-60A6-4D63-804A-5BE8C09E9B5A}">
      <dsp:nvSpPr>
        <dsp:cNvPr id="0" name=""/>
        <dsp:cNvSpPr/>
      </dsp:nvSpPr>
      <dsp:spPr>
        <a:xfrm>
          <a:off x="7138403" y="1180147"/>
          <a:ext cx="1377726" cy="1573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Follow-up on Action Plan </a:t>
          </a:r>
          <a:r>
            <a:rPr lang="en-US" sz="1200" b="1" kern="1200" dirty="0" smtClean="0"/>
            <a:t>Implementation</a:t>
          </a:r>
          <a:endParaRPr lang="en-US" sz="1200" b="1" kern="1200" dirty="0"/>
        </a:p>
      </dsp:txBody>
      <dsp:txXfrm>
        <a:off x="7205658" y="1247402"/>
        <a:ext cx="1243216" cy="1439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2C2BD-2483-4492-A75F-BF93AA8D56C3}">
      <dsp:nvSpPr>
        <dsp:cNvPr id="0" name=""/>
        <dsp:cNvSpPr/>
      </dsp:nvSpPr>
      <dsp:spPr>
        <a:xfrm>
          <a:off x="1977472" y="446650"/>
          <a:ext cx="4377880" cy="4377880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Revised Standards</a:t>
          </a:r>
          <a:endParaRPr lang="en-US" sz="1300" kern="1200" dirty="0"/>
        </a:p>
      </dsp:txBody>
      <dsp:txXfrm>
        <a:off x="4213318" y="915708"/>
        <a:ext cx="1276881" cy="938117"/>
      </dsp:txXfrm>
    </dsp:sp>
    <dsp:sp modelId="{54B6FB0A-3722-4C68-8585-B34AB136BF52}">
      <dsp:nvSpPr>
        <dsp:cNvPr id="0" name=""/>
        <dsp:cNvSpPr/>
      </dsp:nvSpPr>
      <dsp:spPr>
        <a:xfrm>
          <a:off x="2049480" y="504602"/>
          <a:ext cx="4377880" cy="4377880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Proposed Process for a Second Cycle of Validation</a:t>
          </a:r>
          <a:endParaRPr lang="en-US" sz="1300" kern="1200" dirty="0"/>
        </a:p>
      </dsp:txBody>
      <dsp:txXfrm>
        <a:off x="5046243" y="2250543"/>
        <a:ext cx="1323787" cy="885999"/>
      </dsp:txXfrm>
    </dsp:sp>
    <dsp:sp modelId="{F16D80B7-ACEC-42F6-9CCF-F801364CAEF3}">
      <dsp:nvSpPr>
        <dsp:cNvPr id="0" name=""/>
        <dsp:cNvSpPr/>
      </dsp:nvSpPr>
      <dsp:spPr>
        <a:xfrm>
          <a:off x="1977464" y="576049"/>
          <a:ext cx="4377880" cy="4377880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Quality Assurance Discussion Paper</a:t>
          </a:r>
          <a:endParaRPr lang="en-US" sz="1300" kern="1200" dirty="0"/>
        </a:p>
      </dsp:txBody>
      <dsp:txXfrm>
        <a:off x="4213310" y="3546754"/>
        <a:ext cx="1276881" cy="938117"/>
      </dsp:txXfrm>
    </dsp:sp>
    <dsp:sp modelId="{B437193B-AEE7-42F4-BDDF-D7E56AEDEEB6}">
      <dsp:nvSpPr>
        <dsp:cNvPr id="0" name=""/>
        <dsp:cNvSpPr/>
      </dsp:nvSpPr>
      <dsp:spPr>
        <a:xfrm>
          <a:off x="1920070" y="576049"/>
          <a:ext cx="4377880" cy="4377880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smtClean="0"/>
            <a:t>Forum on Quality Assurance</a:t>
          </a:r>
          <a:endParaRPr lang="en-US" sz="1300" kern="1200"/>
        </a:p>
      </dsp:txBody>
      <dsp:txXfrm>
        <a:off x="2785222" y="3546754"/>
        <a:ext cx="1276881" cy="938117"/>
      </dsp:txXfrm>
    </dsp:sp>
    <dsp:sp modelId="{9D8AE421-DE17-42BD-A00D-AA0A767294FD}">
      <dsp:nvSpPr>
        <dsp:cNvPr id="0" name=""/>
        <dsp:cNvSpPr/>
      </dsp:nvSpPr>
      <dsp:spPr>
        <a:xfrm>
          <a:off x="1416044" y="518655"/>
          <a:ext cx="4377880" cy="4377880"/>
        </a:xfrm>
        <a:prstGeom prst="pie">
          <a:avLst>
            <a:gd name="adj1" fmla="val 9000000"/>
            <a:gd name="adj2" fmla="val 12600000"/>
          </a:avLst>
        </a:prstGeom>
        <a:solidFill>
          <a:srgbClr val="99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Next steps: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Implementation of revised standards</a:t>
          </a:r>
          <a:endParaRPr lang="en-US" sz="1300" kern="1200" dirty="0"/>
        </a:p>
      </dsp:txBody>
      <dsp:txXfrm>
        <a:off x="1483797" y="2264596"/>
        <a:ext cx="1323787" cy="885999"/>
      </dsp:txXfrm>
    </dsp:sp>
    <dsp:sp modelId="{6DE651C8-2C5A-490E-B740-A831261D5559}">
      <dsp:nvSpPr>
        <dsp:cNvPr id="0" name=""/>
        <dsp:cNvSpPr/>
      </dsp:nvSpPr>
      <dsp:spPr>
        <a:xfrm>
          <a:off x="1545411" y="360045"/>
          <a:ext cx="4377880" cy="4377880"/>
        </a:xfrm>
        <a:prstGeom prst="pie">
          <a:avLst>
            <a:gd name="adj1" fmla="val 12600000"/>
            <a:gd name="adj2" fmla="val 16200000"/>
          </a:avLst>
        </a:prstGeom>
        <a:solidFill>
          <a:srgbClr val="99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Next steps: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b="1" kern="1200" dirty="0" smtClean="0"/>
            <a:t>Validation</a:t>
          </a:r>
          <a:endParaRPr lang="en-US" sz="1300" kern="1200" dirty="0"/>
        </a:p>
      </dsp:txBody>
      <dsp:txXfrm>
        <a:off x="2410563" y="829103"/>
        <a:ext cx="1276881" cy="9381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C6AB8-B806-491E-9237-FACAD251ED43}">
      <dsp:nvSpPr>
        <dsp:cNvPr id="0" name=""/>
        <dsp:cNvSpPr/>
      </dsp:nvSpPr>
      <dsp:spPr>
        <a:xfrm>
          <a:off x="0" y="888"/>
          <a:ext cx="2769591" cy="1899791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b="1" kern="1200" dirty="0" smtClean="0"/>
            <a:t>Implementation of the Standards (institutions)</a:t>
          </a:r>
          <a:endParaRPr lang="en-CA" sz="2000" b="1" kern="1200" dirty="0"/>
        </a:p>
      </dsp:txBody>
      <dsp:txXfrm>
        <a:off x="405597" y="279106"/>
        <a:ext cx="1958397" cy="1343355"/>
      </dsp:txXfrm>
    </dsp:sp>
    <dsp:sp modelId="{51BBF431-644E-45C9-9441-AA3ED975D9B1}">
      <dsp:nvSpPr>
        <dsp:cNvPr id="0" name=""/>
        <dsp:cNvSpPr/>
      </dsp:nvSpPr>
      <dsp:spPr>
        <a:xfrm>
          <a:off x="806629" y="2054942"/>
          <a:ext cx="1101878" cy="1101878"/>
        </a:xfrm>
        <a:prstGeom prst="mathPlus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600" kern="1200"/>
        </a:p>
      </dsp:txBody>
      <dsp:txXfrm>
        <a:off x="952683" y="2476300"/>
        <a:ext cx="809770" cy="259162"/>
      </dsp:txXfrm>
    </dsp:sp>
    <dsp:sp modelId="{385A6EE5-2BDD-4B7B-90EF-F58F6E3CEA4E}">
      <dsp:nvSpPr>
        <dsp:cNvPr id="0" name=""/>
        <dsp:cNvSpPr/>
      </dsp:nvSpPr>
      <dsp:spPr>
        <a:xfrm>
          <a:off x="0" y="3311083"/>
          <a:ext cx="2769591" cy="1899791"/>
        </a:xfrm>
        <a:prstGeom prst="ellipse">
          <a:avLst/>
        </a:prstGeom>
        <a:solidFill>
          <a:srgbClr val="00206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b="1" kern="1200" dirty="0" smtClean="0"/>
            <a:t>Validation of Implementation by MPHEC</a:t>
          </a:r>
          <a:endParaRPr lang="en-CA" sz="2000" b="1" kern="1200" dirty="0"/>
        </a:p>
      </dsp:txBody>
      <dsp:txXfrm>
        <a:off x="405597" y="3589301"/>
        <a:ext cx="1958397" cy="1343355"/>
      </dsp:txXfrm>
    </dsp:sp>
    <dsp:sp modelId="{67063887-78DF-456D-A653-FD78BA35FEEB}">
      <dsp:nvSpPr>
        <dsp:cNvPr id="0" name=""/>
        <dsp:cNvSpPr/>
      </dsp:nvSpPr>
      <dsp:spPr>
        <a:xfrm>
          <a:off x="2716324" y="1985467"/>
          <a:ext cx="1186644" cy="1240827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600" kern="1200"/>
        </a:p>
      </dsp:txBody>
      <dsp:txXfrm>
        <a:off x="2716324" y="2233632"/>
        <a:ext cx="830651" cy="744497"/>
      </dsp:txXfrm>
    </dsp:sp>
    <dsp:sp modelId="{08D184E9-1579-4EBD-8C69-7FEB497FC42B}">
      <dsp:nvSpPr>
        <dsp:cNvPr id="0" name=""/>
        <dsp:cNvSpPr/>
      </dsp:nvSpPr>
      <dsp:spPr>
        <a:xfrm>
          <a:off x="4003038" y="494282"/>
          <a:ext cx="4455161" cy="4223197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4200" kern="1200" dirty="0" smtClean="0"/>
            <a:t>Confirmation of Quality &amp; Focus on Learning</a:t>
          </a:r>
          <a:endParaRPr lang="en-CA" sz="4200" kern="1200" dirty="0"/>
        </a:p>
      </dsp:txBody>
      <dsp:txXfrm>
        <a:off x="4655481" y="1112755"/>
        <a:ext cx="3150275" cy="2986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E821F2-A405-4B11-A757-CB157A49CD83}" type="datetimeFigureOut">
              <a:rPr lang="en-CA" smtClean="0"/>
              <a:t>28/06/2013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07D7F0-E7D0-4525-A27D-7B6A0E857B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3139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2-05-30T14:15:07.07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35D2380-8F4A-4D29-9AD3-1A99CE4DB5F2}" emma:medium="tactile" emma:mode="ink">
          <msink:context xmlns:msink="http://schemas.microsoft.com/ink/2010/main" type="inkDrawing"/>
        </emma:interpretation>
      </emma:emma>
    </inkml:annotationXML>
    <inkml:trace contextRef="#ctx0" brushRef="#br0">156-6396 32,'57'-8'17,"38"5"-11,9-19-5,-11-15-28,13-13 0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84735CA-38B9-4571-BB24-D50BA6648D29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5B8086-2381-4324-AB6E-A9590D8D8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29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33226-DF6A-44C4-9FAE-1DE9C60BFC9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sz="18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99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28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503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80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1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04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72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09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66CAD7-8A3E-48F3-AF2E-505DB11BC7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0824" y="4416435"/>
            <a:ext cx="6696744" cy="4183063"/>
          </a:xfrm>
        </p:spPr>
        <p:txBody>
          <a:bodyPr>
            <a:normAutofit/>
          </a:bodyPr>
          <a:lstStyle/>
          <a:p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66CAD7-8A3E-48F3-AF2E-505DB11BC7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60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66CAD7-8A3E-48F3-AF2E-505DB11BC7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1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91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16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04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55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B8086-2381-4324-AB6E-A9590D8D8C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4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>
                <a:solidFill>
                  <a:srgbClr val="000066"/>
                </a:solidFill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/>
                <a:ahLst/>
                <a:cxnLst>
                  <a:cxn ang="0">
                    <a:pos x="0" y="3756"/>
                  </a:cxn>
                  <a:cxn ang="0">
                    <a:pos x="0" y="0"/>
                  </a:cxn>
                  <a:cxn ang="0">
                    <a:pos x="4022" y="0"/>
                  </a:cxn>
                  <a:cxn ang="0">
                    <a:pos x="4022" y="0"/>
                  </a:cxn>
                  <a:cxn ang="0">
                    <a:pos x="4040" y="118"/>
                  </a:cxn>
                  <a:cxn ang="0">
                    <a:pos x="4054" y="234"/>
                  </a:cxn>
                  <a:cxn ang="0">
                    <a:pos x="4068" y="350"/>
                  </a:cxn>
                  <a:cxn ang="0">
                    <a:pos x="4078" y="468"/>
                  </a:cxn>
                  <a:cxn ang="0">
                    <a:pos x="4088" y="584"/>
                  </a:cxn>
                  <a:cxn ang="0">
                    <a:pos x="4096" y="700"/>
                  </a:cxn>
                  <a:cxn ang="0">
                    <a:pos x="4104" y="814"/>
                  </a:cxn>
                  <a:cxn ang="0">
                    <a:pos x="4108" y="930"/>
                  </a:cxn>
                  <a:cxn ang="0">
                    <a:pos x="4112" y="1046"/>
                  </a:cxn>
                  <a:cxn ang="0">
                    <a:pos x="4114" y="1162"/>
                  </a:cxn>
                  <a:cxn ang="0">
                    <a:pos x="4112" y="1276"/>
                  </a:cxn>
                  <a:cxn ang="0">
                    <a:pos x="4110" y="1392"/>
                  </a:cxn>
                  <a:cxn ang="0">
                    <a:pos x="4106" y="1508"/>
                  </a:cxn>
                  <a:cxn ang="0">
                    <a:pos x="4100" y="1622"/>
                  </a:cxn>
                  <a:cxn ang="0">
                    <a:pos x="4092" y="1738"/>
                  </a:cxn>
                  <a:cxn ang="0">
                    <a:pos x="4082" y="1854"/>
                  </a:cxn>
                  <a:cxn ang="0">
                    <a:pos x="4070" y="1970"/>
                  </a:cxn>
                  <a:cxn ang="0">
                    <a:pos x="4056" y="2086"/>
                  </a:cxn>
                  <a:cxn ang="0">
                    <a:pos x="4040" y="2202"/>
                  </a:cxn>
                  <a:cxn ang="0">
                    <a:pos x="4020" y="2320"/>
                  </a:cxn>
                  <a:cxn ang="0">
                    <a:pos x="4000" y="2436"/>
                  </a:cxn>
                  <a:cxn ang="0">
                    <a:pos x="3978" y="2554"/>
                  </a:cxn>
                  <a:cxn ang="0">
                    <a:pos x="3952" y="2672"/>
                  </a:cxn>
                  <a:cxn ang="0">
                    <a:pos x="3926" y="2790"/>
                  </a:cxn>
                  <a:cxn ang="0">
                    <a:pos x="3896" y="2908"/>
                  </a:cxn>
                  <a:cxn ang="0">
                    <a:pos x="3864" y="3028"/>
                  </a:cxn>
                  <a:cxn ang="0">
                    <a:pos x="3830" y="3148"/>
                  </a:cxn>
                  <a:cxn ang="0">
                    <a:pos x="3792" y="3268"/>
                  </a:cxn>
                  <a:cxn ang="0">
                    <a:pos x="3754" y="3388"/>
                  </a:cxn>
                  <a:cxn ang="0">
                    <a:pos x="3712" y="3510"/>
                  </a:cxn>
                  <a:cxn ang="0">
                    <a:pos x="3668" y="3632"/>
                  </a:cxn>
                  <a:cxn ang="0">
                    <a:pos x="3620" y="3756"/>
                  </a:cxn>
                  <a:cxn ang="0">
                    <a:pos x="0" y="3756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/>
                <a:ahLst/>
                <a:cxnLst>
                  <a:cxn ang="0">
                    <a:pos x="18" y="44"/>
                  </a:cxn>
                  <a:cxn ang="0">
                    <a:pos x="0" y="58"/>
                  </a:cxn>
                  <a:cxn ang="0">
                    <a:pos x="0" y="58"/>
                  </a:cxn>
                  <a:cxn ang="0">
                    <a:pos x="14" y="60"/>
                  </a:cxn>
                  <a:cxn ang="0">
                    <a:pos x="28" y="62"/>
                  </a:cxn>
                  <a:cxn ang="0">
                    <a:pos x="42" y="58"/>
                  </a:cxn>
                  <a:cxn ang="0">
                    <a:pos x="54" y="54"/>
                  </a:cxn>
                  <a:cxn ang="0">
                    <a:pos x="66" y="48"/>
                  </a:cxn>
                  <a:cxn ang="0">
                    <a:pos x="76" y="40"/>
                  </a:cxn>
                  <a:cxn ang="0">
                    <a:pos x="82" y="32"/>
                  </a:cxn>
                  <a:cxn ang="0">
                    <a:pos x="88" y="24"/>
                  </a:cxn>
                  <a:cxn ang="0">
                    <a:pos x="88" y="0"/>
                  </a:cxn>
                  <a:cxn ang="0">
                    <a:pos x="88" y="0"/>
                  </a:cxn>
                  <a:cxn ang="0">
                    <a:pos x="66" y="6"/>
                  </a:cxn>
                  <a:cxn ang="0">
                    <a:pos x="46" y="16"/>
                  </a:cxn>
                  <a:cxn ang="0">
                    <a:pos x="38" y="22"/>
                  </a:cxn>
                  <a:cxn ang="0">
                    <a:pos x="30" y="28"/>
                  </a:cxn>
                  <a:cxn ang="0">
                    <a:pos x="24" y="36"/>
                  </a:cxn>
                  <a:cxn ang="0">
                    <a:pos x="18" y="44"/>
                  </a:cxn>
                  <a:cxn ang="0">
                    <a:pos x="18" y="44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/>
                <a:ahLst/>
                <a:cxnLst>
                  <a:cxn ang="0">
                    <a:pos x="28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18"/>
                  </a:cxn>
                  <a:cxn ang="0">
                    <a:pos x="4" y="28"/>
                  </a:cxn>
                  <a:cxn ang="0">
                    <a:pos x="6" y="36"/>
                  </a:cxn>
                  <a:cxn ang="0">
                    <a:pos x="12" y="44"/>
                  </a:cxn>
                  <a:cxn ang="0">
                    <a:pos x="18" y="50"/>
                  </a:cxn>
                  <a:cxn ang="0">
                    <a:pos x="26" y="58"/>
                  </a:cxn>
                  <a:cxn ang="0">
                    <a:pos x="36" y="64"/>
                  </a:cxn>
                  <a:cxn ang="0">
                    <a:pos x="58" y="68"/>
                  </a:cxn>
                  <a:cxn ang="0">
                    <a:pos x="58" y="68"/>
                  </a:cxn>
                  <a:cxn ang="0">
                    <a:pos x="66" y="60"/>
                  </a:cxn>
                  <a:cxn ang="0">
                    <a:pos x="68" y="54"/>
                  </a:cxn>
                  <a:cxn ang="0">
                    <a:pos x="68" y="50"/>
                  </a:cxn>
                  <a:cxn ang="0">
                    <a:pos x="66" y="40"/>
                  </a:cxn>
                  <a:cxn ang="0">
                    <a:pos x="62" y="32"/>
                  </a:cxn>
                  <a:cxn ang="0">
                    <a:pos x="54" y="22"/>
                  </a:cxn>
                  <a:cxn ang="0">
                    <a:pos x="46" y="14"/>
                  </a:cxn>
                  <a:cxn ang="0">
                    <a:pos x="28" y="2"/>
                  </a:cxn>
                  <a:cxn ang="0">
                    <a:pos x="28" y="2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/>
                <a:ahLst/>
                <a:cxnLst>
                  <a:cxn ang="0">
                    <a:pos x="22" y="54"/>
                  </a:cxn>
                  <a:cxn ang="0">
                    <a:pos x="0" y="70"/>
                  </a:cxn>
                  <a:cxn ang="0">
                    <a:pos x="0" y="70"/>
                  </a:cxn>
                  <a:cxn ang="0">
                    <a:pos x="16" y="74"/>
                  </a:cxn>
                  <a:cxn ang="0">
                    <a:pos x="32" y="76"/>
                  </a:cxn>
                  <a:cxn ang="0">
                    <a:pos x="46" y="74"/>
                  </a:cxn>
                  <a:cxn ang="0">
                    <a:pos x="60" y="68"/>
                  </a:cxn>
                  <a:cxn ang="0">
                    <a:pos x="72" y="62"/>
                  </a:cxn>
                  <a:cxn ang="0">
                    <a:pos x="82" y="52"/>
                  </a:cxn>
                  <a:cxn ang="0">
                    <a:pos x="90" y="42"/>
                  </a:cxn>
                  <a:cxn ang="0">
                    <a:pos x="98" y="30"/>
                  </a:cxn>
                  <a:cxn ang="0">
                    <a:pos x="106" y="0"/>
                  </a:cxn>
                  <a:cxn ang="0">
                    <a:pos x="106" y="0"/>
                  </a:cxn>
                  <a:cxn ang="0">
                    <a:pos x="80" y="6"/>
                  </a:cxn>
                  <a:cxn ang="0">
                    <a:pos x="68" y="10"/>
                  </a:cxn>
                  <a:cxn ang="0">
                    <a:pos x="58" y="14"/>
                  </a:cxn>
                  <a:cxn ang="0">
                    <a:pos x="48" y="20"/>
                  </a:cxn>
                  <a:cxn ang="0">
                    <a:pos x="38" y="28"/>
                  </a:cxn>
                  <a:cxn ang="0">
                    <a:pos x="30" y="40"/>
                  </a:cxn>
                  <a:cxn ang="0">
                    <a:pos x="22" y="54"/>
                  </a:cxn>
                  <a:cxn ang="0">
                    <a:pos x="22" y="54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/>
                <a:ahLst/>
                <a:cxnLst>
                  <a:cxn ang="0">
                    <a:pos x="82" y="24"/>
                  </a:cxn>
                  <a:cxn ang="0">
                    <a:pos x="76" y="0"/>
                  </a:cxn>
                  <a:cxn ang="0">
                    <a:pos x="76" y="0"/>
                  </a:cxn>
                  <a:cxn ang="0">
                    <a:pos x="50" y="8"/>
                  </a:cxn>
                  <a:cxn ang="0">
                    <a:pos x="30" y="18"/>
                  </a:cxn>
                  <a:cxn ang="0">
                    <a:pos x="20" y="24"/>
                  </a:cxn>
                  <a:cxn ang="0">
                    <a:pos x="12" y="30"/>
                  </a:cxn>
                  <a:cxn ang="0">
                    <a:pos x="6" y="40"/>
                  </a:cxn>
                  <a:cxn ang="0">
                    <a:pos x="0" y="48"/>
                  </a:cxn>
                  <a:cxn ang="0">
                    <a:pos x="0" y="68"/>
                  </a:cxn>
                  <a:cxn ang="0">
                    <a:pos x="0" y="68"/>
                  </a:cxn>
                  <a:cxn ang="0">
                    <a:pos x="16" y="72"/>
                  </a:cxn>
                  <a:cxn ang="0">
                    <a:pos x="30" y="70"/>
                  </a:cxn>
                  <a:cxn ang="0">
                    <a:pos x="42" y="66"/>
                  </a:cxn>
                  <a:cxn ang="0">
                    <a:pos x="52" y="60"/>
                  </a:cxn>
                  <a:cxn ang="0">
                    <a:pos x="62" y="52"/>
                  </a:cxn>
                  <a:cxn ang="0">
                    <a:pos x="70" y="42"/>
                  </a:cxn>
                  <a:cxn ang="0">
                    <a:pos x="82" y="24"/>
                  </a:cxn>
                  <a:cxn ang="0">
                    <a:pos x="82" y="24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/>
                <a:ahLst/>
                <a:cxnLst>
                  <a:cxn ang="0">
                    <a:pos x="0" y="50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30" y="62"/>
                  </a:cxn>
                  <a:cxn ang="0">
                    <a:pos x="44" y="60"/>
                  </a:cxn>
                  <a:cxn ang="0">
                    <a:pos x="54" y="56"/>
                  </a:cxn>
                  <a:cxn ang="0">
                    <a:pos x="60" y="50"/>
                  </a:cxn>
                  <a:cxn ang="0">
                    <a:pos x="66" y="42"/>
                  </a:cxn>
                  <a:cxn ang="0">
                    <a:pos x="70" y="34"/>
                  </a:cxn>
                  <a:cxn ang="0">
                    <a:pos x="78" y="18"/>
                  </a:cxn>
                  <a:cxn ang="0">
                    <a:pos x="98" y="2"/>
                  </a:cxn>
                  <a:cxn ang="0">
                    <a:pos x="98" y="2"/>
                  </a:cxn>
                  <a:cxn ang="0">
                    <a:pos x="80" y="0"/>
                  </a:cxn>
                  <a:cxn ang="0">
                    <a:pos x="64" y="2"/>
                  </a:cxn>
                  <a:cxn ang="0">
                    <a:pos x="50" y="6"/>
                  </a:cxn>
                  <a:cxn ang="0">
                    <a:pos x="36" y="14"/>
                  </a:cxn>
                  <a:cxn ang="0">
                    <a:pos x="24" y="22"/>
                  </a:cxn>
                  <a:cxn ang="0">
                    <a:pos x="14" y="30"/>
                  </a:cxn>
                  <a:cxn ang="0">
                    <a:pos x="6" y="40"/>
                  </a:cxn>
                  <a:cxn ang="0">
                    <a:pos x="0" y="50"/>
                  </a:cxn>
                  <a:cxn ang="0">
                    <a:pos x="0" y="50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2" y="14"/>
                  </a:cxn>
                  <a:cxn ang="0">
                    <a:pos x="4" y="20"/>
                  </a:cxn>
                  <a:cxn ang="0">
                    <a:pos x="14" y="32"/>
                  </a:cxn>
                  <a:cxn ang="0">
                    <a:pos x="26" y="42"/>
                  </a:cxn>
                  <a:cxn ang="0">
                    <a:pos x="42" y="50"/>
                  </a:cxn>
                  <a:cxn ang="0">
                    <a:pos x="58" y="56"/>
                  </a:cxn>
                  <a:cxn ang="0">
                    <a:pos x="72" y="58"/>
                  </a:cxn>
                  <a:cxn ang="0">
                    <a:pos x="78" y="58"/>
                  </a:cxn>
                  <a:cxn ang="0">
                    <a:pos x="84" y="56"/>
                  </a:cxn>
                  <a:cxn ang="0">
                    <a:pos x="90" y="54"/>
                  </a:cxn>
                  <a:cxn ang="0">
                    <a:pos x="94" y="50"/>
                  </a:cxn>
                  <a:cxn ang="0">
                    <a:pos x="96" y="20"/>
                  </a:cxn>
                  <a:cxn ang="0">
                    <a:pos x="96" y="20"/>
                  </a:cxn>
                  <a:cxn ang="0">
                    <a:pos x="78" y="10"/>
                  </a:cxn>
                  <a:cxn ang="0">
                    <a:pos x="60" y="4"/>
                  </a:cxn>
                  <a:cxn ang="0">
                    <a:pos x="40" y="0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/>
                <a:ahLst/>
                <a:cxnLst>
                  <a:cxn ang="0">
                    <a:pos x="42" y="8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6" y="16"/>
                  </a:cxn>
                  <a:cxn ang="0">
                    <a:pos x="2" y="22"/>
                  </a:cxn>
                  <a:cxn ang="0">
                    <a:pos x="0" y="30"/>
                  </a:cxn>
                  <a:cxn ang="0">
                    <a:pos x="0" y="40"/>
                  </a:cxn>
                  <a:cxn ang="0">
                    <a:pos x="0" y="50"/>
                  </a:cxn>
                  <a:cxn ang="0">
                    <a:pos x="4" y="60"/>
                  </a:cxn>
                  <a:cxn ang="0">
                    <a:pos x="8" y="72"/>
                  </a:cxn>
                  <a:cxn ang="0">
                    <a:pos x="22" y="102"/>
                  </a:cxn>
                  <a:cxn ang="0">
                    <a:pos x="22" y="102"/>
                  </a:cxn>
                  <a:cxn ang="0">
                    <a:pos x="44" y="78"/>
                  </a:cxn>
                  <a:cxn ang="0">
                    <a:pos x="54" y="66"/>
                  </a:cxn>
                  <a:cxn ang="0">
                    <a:pos x="60" y="54"/>
                  </a:cxn>
                  <a:cxn ang="0">
                    <a:pos x="64" y="44"/>
                  </a:cxn>
                  <a:cxn ang="0">
                    <a:pos x="64" y="38"/>
                  </a:cxn>
                  <a:cxn ang="0">
                    <a:pos x="62" y="32"/>
                  </a:cxn>
                  <a:cxn ang="0">
                    <a:pos x="60" y="26"/>
                  </a:cxn>
                  <a:cxn ang="0">
                    <a:pos x="56" y="20"/>
                  </a:cxn>
                  <a:cxn ang="0">
                    <a:pos x="42" y="8"/>
                  </a:cxn>
                  <a:cxn ang="0">
                    <a:pos x="42" y="8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/>
                <a:ahLst/>
                <a:cxnLst>
                  <a:cxn ang="0">
                    <a:pos x="636" y="774"/>
                  </a:cxn>
                  <a:cxn ang="0">
                    <a:pos x="688" y="690"/>
                  </a:cxn>
                  <a:cxn ang="0">
                    <a:pos x="686" y="488"/>
                  </a:cxn>
                  <a:cxn ang="0">
                    <a:pos x="694" y="430"/>
                  </a:cxn>
                  <a:cxn ang="0">
                    <a:pos x="694" y="376"/>
                  </a:cxn>
                  <a:cxn ang="0">
                    <a:pos x="676" y="320"/>
                  </a:cxn>
                  <a:cxn ang="0">
                    <a:pos x="646" y="280"/>
                  </a:cxn>
                  <a:cxn ang="0">
                    <a:pos x="648" y="238"/>
                  </a:cxn>
                  <a:cxn ang="0">
                    <a:pos x="610" y="226"/>
                  </a:cxn>
                  <a:cxn ang="0">
                    <a:pos x="580" y="190"/>
                  </a:cxn>
                  <a:cxn ang="0">
                    <a:pos x="568" y="180"/>
                  </a:cxn>
                  <a:cxn ang="0">
                    <a:pos x="526" y="182"/>
                  </a:cxn>
                  <a:cxn ang="0">
                    <a:pos x="518" y="138"/>
                  </a:cxn>
                  <a:cxn ang="0">
                    <a:pos x="472" y="156"/>
                  </a:cxn>
                  <a:cxn ang="0">
                    <a:pos x="474" y="116"/>
                  </a:cxn>
                  <a:cxn ang="0">
                    <a:pos x="432" y="120"/>
                  </a:cxn>
                  <a:cxn ang="0">
                    <a:pos x="388" y="132"/>
                  </a:cxn>
                  <a:cxn ang="0">
                    <a:pos x="388" y="80"/>
                  </a:cxn>
                  <a:cxn ang="0">
                    <a:pos x="376" y="68"/>
                  </a:cxn>
                  <a:cxn ang="0">
                    <a:pos x="346" y="44"/>
                  </a:cxn>
                  <a:cxn ang="0">
                    <a:pos x="314" y="88"/>
                  </a:cxn>
                  <a:cxn ang="0">
                    <a:pos x="306" y="64"/>
                  </a:cxn>
                  <a:cxn ang="0">
                    <a:pos x="330" y="46"/>
                  </a:cxn>
                  <a:cxn ang="0">
                    <a:pos x="256" y="122"/>
                  </a:cxn>
                  <a:cxn ang="0">
                    <a:pos x="236" y="92"/>
                  </a:cxn>
                  <a:cxn ang="0">
                    <a:pos x="290" y="18"/>
                  </a:cxn>
                  <a:cxn ang="0">
                    <a:pos x="218" y="62"/>
                  </a:cxn>
                  <a:cxn ang="0">
                    <a:pos x="214" y="90"/>
                  </a:cxn>
                  <a:cxn ang="0">
                    <a:pos x="208" y="60"/>
                  </a:cxn>
                  <a:cxn ang="0">
                    <a:pos x="212" y="8"/>
                  </a:cxn>
                  <a:cxn ang="0">
                    <a:pos x="184" y="40"/>
                  </a:cxn>
                  <a:cxn ang="0">
                    <a:pos x="162" y="0"/>
                  </a:cxn>
                  <a:cxn ang="0">
                    <a:pos x="156" y="94"/>
                  </a:cxn>
                  <a:cxn ang="0">
                    <a:pos x="138" y="12"/>
                  </a:cxn>
                  <a:cxn ang="0">
                    <a:pos x="84" y="74"/>
                  </a:cxn>
                  <a:cxn ang="0">
                    <a:pos x="62" y="98"/>
                  </a:cxn>
                  <a:cxn ang="0">
                    <a:pos x="54" y="20"/>
                  </a:cxn>
                  <a:cxn ang="0">
                    <a:pos x="86" y="738"/>
                  </a:cxn>
                  <a:cxn ang="0">
                    <a:pos x="38" y="1700"/>
                  </a:cxn>
                  <a:cxn ang="0">
                    <a:pos x="176" y="1954"/>
                  </a:cxn>
                  <a:cxn ang="0">
                    <a:pos x="576" y="1976"/>
                  </a:cxn>
                  <a:cxn ang="0">
                    <a:pos x="656" y="1938"/>
                  </a:cxn>
                  <a:cxn ang="0">
                    <a:pos x="472" y="1910"/>
                  </a:cxn>
                  <a:cxn ang="0">
                    <a:pos x="368" y="1874"/>
                  </a:cxn>
                  <a:cxn ang="0">
                    <a:pos x="266" y="1722"/>
                  </a:cxn>
                  <a:cxn ang="0">
                    <a:pos x="260" y="1568"/>
                  </a:cxn>
                  <a:cxn ang="0">
                    <a:pos x="304" y="1496"/>
                  </a:cxn>
                  <a:cxn ang="0">
                    <a:pos x="552" y="1494"/>
                  </a:cxn>
                  <a:cxn ang="0">
                    <a:pos x="682" y="1452"/>
                  </a:cxn>
                  <a:cxn ang="0">
                    <a:pos x="654" y="1352"/>
                  </a:cxn>
                  <a:cxn ang="0">
                    <a:pos x="692" y="1264"/>
                  </a:cxn>
                  <a:cxn ang="0">
                    <a:pos x="610" y="1220"/>
                  </a:cxn>
                  <a:cxn ang="0">
                    <a:pos x="694" y="1188"/>
                  </a:cxn>
                  <a:cxn ang="0">
                    <a:pos x="698" y="1124"/>
                  </a:cxn>
                  <a:cxn ang="0">
                    <a:pos x="714" y="1052"/>
                  </a:cxn>
                  <a:cxn ang="0">
                    <a:pos x="772" y="1002"/>
                  </a:cxn>
                  <a:cxn ang="0">
                    <a:pos x="492" y="850"/>
                  </a:cxn>
                  <a:cxn ang="0">
                    <a:pos x="362" y="826"/>
                  </a:cxn>
                  <a:cxn ang="0">
                    <a:pos x="424" y="782"/>
                  </a:cxn>
                  <a:cxn ang="0">
                    <a:pos x="532" y="794"/>
                  </a:cxn>
                  <a:cxn ang="0">
                    <a:pos x="516" y="846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/>
                <a:ahLst/>
                <a:cxnLst>
                  <a:cxn ang="0">
                    <a:pos x="1908" y="3290"/>
                  </a:cxn>
                  <a:cxn ang="0">
                    <a:pos x="2188" y="336"/>
                  </a:cxn>
                  <a:cxn ang="0">
                    <a:pos x="2158" y="426"/>
                  </a:cxn>
                  <a:cxn ang="0">
                    <a:pos x="2088" y="368"/>
                  </a:cxn>
                  <a:cxn ang="0">
                    <a:pos x="2080" y="432"/>
                  </a:cxn>
                  <a:cxn ang="0">
                    <a:pos x="2032" y="374"/>
                  </a:cxn>
                  <a:cxn ang="0">
                    <a:pos x="1992" y="446"/>
                  </a:cxn>
                  <a:cxn ang="0">
                    <a:pos x="1962" y="396"/>
                  </a:cxn>
                  <a:cxn ang="0">
                    <a:pos x="1916" y="472"/>
                  </a:cxn>
                  <a:cxn ang="0">
                    <a:pos x="1882" y="416"/>
                  </a:cxn>
                  <a:cxn ang="0">
                    <a:pos x="1852" y="538"/>
                  </a:cxn>
                  <a:cxn ang="0">
                    <a:pos x="1828" y="458"/>
                  </a:cxn>
                  <a:cxn ang="0">
                    <a:pos x="1772" y="502"/>
                  </a:cxn>
                  <a:cxn ang="0">
                    <a:pos x="1750" y="544"/>
                  </a:cxn>
                  <a:cxn ang="0">
                    <a:pos x="1664" y="534"/>
                  </a:cxn>
                  <a:cxn ang="0">
                    <a:pos x="1670" y="594"/>
                  </a:cxn>
                  <a:cxn ang="0">
                    <a:pos x="1558" y="570"/>
                  </a:cxn>
                  <a:cxn ang="0">
                    <a:pos x="1620" y="638"/>
                  </a:cxn>
                  <a:cxn ang="0">
                    <a:pos x="1632" y="668"/>
                  </a:cxn>
                  <a:cxn ang="0">
                    <a:pos x="1540" y="638"/>
                  </a:cxn>
                  <a:cxn ang="0">
                    <a:pos x="1546" y="702"/>
                  </a:cxn>
                  <a:cxn ang="0">
                    <a:pos x="1594" y="762"/>
                  </a:cxn>
                  <a:cxn ang="0">
                    <a:pos x="1422" y="704"/>
                  </a:cxn>
                  <a:cxn ang="0">
                    <a:pos x="1514" y="784"/>
                  </a:cxn>
                  <a:cxn ang="0">
                    <a:pos x="1534" y="848"/>
                  </a:cxn>
                  <a:cxn ang="0">
                    <a:pos x="1504" y="890"/>
                  </a:cxn>
                  <a:cxn ang="0">
                    <a:pos x="1426" y="844"/>
                  </a:cxn>
                  <a:cxn ang="0">
                    <a:pos x="1362" y="830"/>
                  </a:cxn>
                  <a:cxn ang="0">
                    <a:pos x="1310" y="904"/>
                  </a:cxn>
                  <a:cxn ang="0">
                    <a:pos x="1472" y="920"/>
                  </a:cxn>
                  <a:cxn ang="0">
                    <a:pos x="1386" y="982"/>
                  </a:cxn>
                  <a:cxn ang="0">
                    <a:pos x="1422" y="1038"/>
                  </a:cxn>
                  <a:cxn ang="0">
                    <a:pos x="1454" y="1058"/>
                  </a:cxn>
                  <a:cxn ang="0">
                    <a:pos x="1436" y="1156"/>
                  </a:cxn>
                  <a:cxn ang="0">
                    <a:pos x="1368" y="1182"/>
                  </a:cxn>
                  <a:cxn ang="0">
                    <a:pos x="1374" y="1242"/>
                  </a:cxn>
                  <a:cxn ang="0">
                    <a:pos x="1396" y="1290"/>
                  </a:cxn>
                  <a:cxn ang="0">
                    <a:pos x="1392" y="1342"/>
                  </a:cxn>
                  <a:cxn ang="0">
                    <a:pos x="1410" y="1384"/>
                  </a:cxn>
                  <a:cxn ang="0">
                    <a:pos x="1438" y="1404"/>
                  </a:cxn>
                  <a:cxn ang="0">
                    <a:pos x="1484" y="1472"/>
                  </a:cxn>
                  <a:cxn ang="0">
                    <a:pos x="1540" y="1486"/>
                  </a:cxn>
                  <a:cxn ang="0">
                    <a:pos x="1576" y="1588"/>
                  </a:cxn>
                  <a:cxn ang="0">
                    <a:pos x="1632" y="1496"/>
                  </a:cxn>
                  <a:cxn ang="0">
                    <a:pos x="1644" y="1570"/>
                  </a:cxn>
                  <a:cxn ang="0">
                    <a:pos x="1732" y="1560"/>
                  </a:cxn>
                  <a:cxn ang="0">
                    <a:pos x="1720" y="1614"/>
                  </a:cxn>
                  <a:cxn ang="0">
                    <a:pos x="1724" y="1660"/>
                  </a:cxn>
                  <a:cxn ang="0">
                    <a:pos x="1760" y="1698"/>
                  </a:cxn>
                  <a:cxn ang="0">
                    <a:pos x="1796" y="1742"/>
                  </a:cxn>
                  <a:cxn ang="0">
                    <a:pos x="1852" y="1692"/>
                  </a:cxn>
                  <a:cxn ang="0">
                    <a:pos x="1886" y="1682"/>
                  </a:cxn>
                  <a:cxn ang="0">
                    <a:pos x="1916" y="1748"/>
                  </a:cxn>
                  <a:cxn ang="0">
                    <a:pos x="1936" y="1794"/>
                  </a:cxn>
                  <a:cxn ang="0">
                    <a:pos x="1966" y="1864"/>
                  </a:cxn>
                  <a:cxn ang="0">
                    <a:pos x="2032" y="1936"/>
                  </a:cxn>
                  <a:cxn ang="0">
                    <a:pos x="1960" y="2136"/>
                  </a:cxn>
                  <a:cxn ang="0">
                    <a:pos x="1752" y="2224"/>
                  </a:cxn>
                  <a:cxn ang="0">
                    <a:pos x="1624" y="2286"/>
                  </a:cxn>
                  <a:cxn ang="0">
                    <a:pos x="1820" y="2290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/>
                <a:ahLst/>
                <a:cxnLst>
                  <a:cxn ang="0">
                    <a:pos x="176" y="312"/>
                  </a:cxn>
                  <a:cxn ang="0">
                    <a:pos x="186" y="252"/>
                  </a:cxn>
                  <a:cxn ang="0">
                    <a:pos x="208" y="204"/>
                  </a:cxn>
                  <a:cxn ang="0">
                    <a:pos x="242" y="168"/>
                  </a:cxn>
                  <a:cxn ang="0">
                    <a:pos x="290" y="144"/>
                  </a:cxn>
                  <a:cxn ang="0">
                    <a:pos x="348" y="136"/>
                  </a:cxn>
                  <a:cxn ang="0">
                    <a:pos x="388" y="140"/>
                  </a:cxn>
                  <a:cxn ang="0">
                    <a:pos x="438" y="158"/>
                  </a:cxn>
                  <a:cxn ang="0">
                    <a:pos x="476" y="188"/>
                  </a:cxn>
                  <a:cxn ang="0">
                    <a:pos x="502" y="232"/>
                  </a:cxn>
                  <a:cxn ang="0">
                    <a:pos x="516" y="290"/>
                  </a:cxn>
                  <a:cxn ang="0">
                    <a:pos x="518" y="334"/>
                  </a:cxn>
                  <a:cxn ang="0">
                    <a:pos x="512" y="396"/>
                  </a:cxn>
                  <a:cxn ang="0">
                    <a:pos x="494" y="450"/>
                  </a:cxn>
                  <a:cxn ang="0">
                    <a:pos x="466" y="492"/>
                  </a:cxn>
                  <a:cxn ang="0">
                    <a:pos x="424" y="522"/>
                  </a:cxn>
                  <a:cxn ang="0">
                    <a:pos x="370" y="538"/>
                  </a:cxn>
                  <a:cxn ang="0">
                    <a:pos x="328" y="538"/>
                  </a:cxn>
                  <a:cxn ang="0">
                    <a:pos x="276" y="524"/>
                  </a:cxn>
                  <a:cxn ang="0">
                    <a:pos x="232" y="494"/>
                  </a:cxn>
                  <a:cxn ang="0">
                    <a:pos x="202" y="450"/>
                  </a:cxn>
                  <a:cxn ang="0">
                    <a:pos x="182" y="396"/>
                  </a:cxn>
                  <a:cxn ang="0">
                    <a:pos x="176" y="334"/>
                  </a:cxn>
                  <a:cxn ang="0">
                    <a:pos x="348" y="676"/>
                  </a:cxn>
                  <a:cxn ang="0">
                    <a:pos x="458" y="660"/>
                  </a:cxn>
                  <a:cxn ang="0">
                    <a:pos x="550" y="618"/>
                  </a:cxn>
                  <a:cxn ang="0">
                    <a:pos x="622" y="552"/>
                  </a:cxn>
                  <a:cxn ang="0">
                    <a:pos x="670" y="466"/>
                  </a:cxn>
                  <a:cxn ang="0">
                    <a:pos x="694" y="368"/>
                  </a:cxn>
                  <a:cxn ang="0">
                    <a:pos x="694" y="298"/>
                  </a:cxn>
                  <a:cxn ang="0">
                    <a:pos x="670" y="198"/>
                  </a:cxn>
                  <a:cxn ang="0">
                    <a:pos x="620" y="116"/>
                  </a:cxn>
                  <a:cxn ang="0">
                    <a:pos x="548" y="52"/>
                  </a:cxn>
                  <a:cxn ang="0">
                    <a:pos x="458" y="14"/>
                  </a:cxn>
                  <a:cxn ang="0">
                    <a:pos x="348" y="0"/>
                  </a:cxn>
                  <a:cxn ang="0">
                    <a:pos x="274" y="6"/>
                  </a:cxn>
                  <a:cxn ang="0">
                    <a:pos x="176" y="36"/>
                  </a:cxn>
                  <a:cxn ang="0">
                    <a:pos x="96" y="90"/>
                  </a:cxn>
                  <a:cxn ang="0">
                    <a:pos x="38" y="166"/>
                  </a:cxn>
                  <a:cxn ang="0">
                    <a:pos x="6" y="262"/>
                  </a:cxn>
                  <a:cxn ang="0">
                    <a:pos x="0" y="334"/>
                  </a:cxn>
                  <a:cxn ang="0">
                    <a:pos x="14" y="438"/>
                  </a:cxn>
                  <a:cxn ang="0">
                    <a:pos x="56" y="530"/>
                  </a:cxn>
                  <a:cxn ang="0">
                    <a:pos x="122" y="600"/>
                  </a:cxn>
                  <a:cxn ang="0">
                    <a:pos x="208" y="650"/>
                  </a:cxn>
                  <a:cxn ang="0">
                    <a:pos x="310" y="674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/>
                <a:ahLst/>
                <a:cxnLst>
                  <a:cxn ang="0">
                    <a:pos x="412" y="138"/>
                  </a:cxn>
                  <a:cxn ang="0">
                    <a:pos x="324" y="126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8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38" y="2"/>
                  </a:cxn>
                  <a:cxn ang="0">
                    <a:pos x="412" y="138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/>
                <a:ahLst/>
                <a:cxnLst>
                  <a:cxn ang="0">
                    <a:pos x="20" y="890"/>
                  </a:cxn>
                  <a:cxn ang="0">
                    <a:pos x="20" y="890"/>
                  </a:cxn>
                  <a:cxn ang="0">
                    <a:pos x="26" y="786"/>
                  </a:cxn>
                  <a:cxn ang="0">
                    <a:pos x="28" y="660"/>
                  </a:cxn>
                  <a:cxn ang="0">
                    <a:pos x="28" y="314"/>
                  </a:cxn>
                  <a:cxn ang="0">
                    <a:pos x="28" y="314"/>
                  </a:cxn>
                  <a:cxn ang="0">
                    <a:pos x="26" y="224"/>
                  </a:cxn>
                  <a:cxn ang="0">
                    <a:pos x="20" y="144"/>
                  </a:cxn>
                  <a:cxn ang="0">
                    <a:pos x="12" y="72"/>
                  </a:cxn>
                  <a:cxn ang="0">
                    <a:pos x="0" y="0"/>
                  </a:cxn>
                  <a:cxn ang="0">
                    <a:pos x="230" y="0"/>
                  </a:cxn>
                  <a:cxn ang="0">
                    <a:pos x="230" y="0"/>
                  </a:cxn>
                  <a:cxn ang="0">
                    <a:pos x="230" y="54"/>
                  </a:cxn>
                  <a:cxn ang="0">
                    <a:pos x="226" y="114"/>
                  </a:cxn>
                  <a:cxn ang="0">
                    <a:pos x="224" y="180"/>
                  </a:cxn>
                  <a:cxn ang="0">
                    <a:pos x="224" y="254"/>
                  </a:cxn>
                  <a:cxn ang="0">
                    <a:pos x="224" y="578"/>
                  </a:cxn>
                  <a:cxn ang="0">
                    <a:pos x="224" y="578"/>
                  </a:cxn>
                  <a:cxn ang="0">
                    <a:pos x="226" y="654"/>
                  </a:cxn>
                  <a:cxn ang="0">
                    <a:pos x="232" y="736"/>
                  </a:cxn>
                  <a:cxn ang="0">
                    <a:pos x="240" y="818"/>
                  </a:cxn>
                  <a:cxn ang="0">
                    <a:pos x="250" y="890"/>
                  </a:cxn>
                  <a:cxn ang="0">
                    <a:pos x="20" y="890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/>
                <a:ahLst/>
                <a:cxnLst>
                  <a:cxn ang="0">
                    <a:pos x="204" y="328"/>
                  </a:cxn>
                  <a:cxn ang="0">
                    <a:pos x="214" y="264"/>
                  </a:cxn>
                  <a:cxn ang="0">
                    <a:pos x="236" y="212"/>
                  </a:cxn>
                  <a:cxn ang="0">
                    <a:pos x="268" y="170"/>
                  </a:cxn>
                  <a:cxn ang="0">
                    <a:pos x="312" y="146"/>
                  </a:cxn>
                  <a:cxn ang="0">
                    <a:pos x="370" y="136"/>
                  </a:cxn>
                  <a:cxn ang="0">
                    <a:pos x="406" y="140"/>
                  </a:cxn>
                  <a:cxn ang="0">
                    <a:pos x="456" y="160"/>
                  </a:cxn>
                  <a:cxn ang="0">
                    <a:pos x="496" y="196"/>
                  </a:cxn>
                  <a:cxn ang="0">
                    <a:pos x="526" y="246"/>
                  </a:cxn>
                  <a:cxn ang="0">
                    <a:pos x="542" y="306"/>
                  </a:cxn>
                  <a:cxn ang="0">
                    <a:pos x="546" y="352"/>
                  </a:cxn>
                  <a:cxn ang="0">
                    <a:pos x="540" y="410"/>
                  </a:cxn>
                  <a:cxn ang="0">
                    <a:pos x="522" y="460"/>
                  </a:cxn>
                  <a:cxn ang="0">
                    <a:pos x="492" y="498"/>
                  </a:cxn>
                  <a:cxn ang="0">
                    <a:pos x="450" y="526"/>
                  </a:cxn>
                  <a:cxn ang="0">
                    <a:pos x="398" y="538"/>
                  </a:cxn>
                  <a:cxn ang="0">
                    <a:pos x="358" y="538"/>
                  </a:cxn>
                  <a:cxn ang="0">
                    <a:pos x="304" y="526"/>
                  </a:cxn>
                  <a:cxn ang="0">
                    <a:pos x="260" y="502"/>
                  </a:cxn>
                  <a:cxn ang="0">
                    <a:pos x="230" y="466"/>
                  </a:cxn>
                  <a:cxn ang="0">
                    <a:pos x="210" y="414"/>
                  </a:cxn>
                  <a:cxn ang="0">
                    <a:pos x="204" y="352"/>
                  </a:cxn>
                  <a:cxn ang="0">
                    <a:pos x="230" y="926"/>
                  </a:cxn>
                  <a:cxn ang="0">
                    <a:pos x="218" y="726"/>
                  </a:cxn>
                  <a:cxn ang="0">
                    <a:pos x="218" y="614"/>
                  </a:cxn>
                  <a:cxn ang="0">
                    <a:pos x="296" y="654"/>
                  </a:cxn>
                  <a:cxn ang="0">
                    <a:pos x="384" y="674"/>
                  </a:cxn>
                  <a:cxn ang="0">
                    <a:pos x="454" y="674"/>
                  </a:cxn>
                  <a:cxn ang="0">
                    <a:pos x="544" y="652"/>
                  </a:cxn>
                  <a:cxn ang="0">
                    <a:pos x="618" y="604"/>
                  </a:cxn>
                  <a:cxn ang="0">
                    <a:pos x="674" y="536"/>
                  </a:cxn>
                  <a:cxn ang="0">
                    <a:pos x="710" y="450"/>
                  </a:cxn>
                  <a:cxn ang="0">
                    <a:pos x="722" y="350"/>
                  </a:cxn>
                  <a:cxn ang="0">
                    <a:pos x="716" y="276"/>
                  </a:cxn>
                  <a:cxn ang="0">
                    <a:pos x="686" y="178"/>
                  </a:cxn>
                  <a:cxn ang="0">
                    <a:pos x="636" y="98"/>
                  </a:cxn>
                  <a:cxn ang="0">
                    <a:pos x="566" y="40"/>
                  </a:cxn>
                  <a:cxn ang="0">
                    <a:pos x="478" y="6"/>
                  </a:cxn>
                  <a:cxn ang="0">
                    <a:pos x="412" y="0"/>
                  </a:cxn>
                  <a:cxn ang="0">
                    <a:pos x="348" y="6"/>
                  </a:cxn>
                  <a:cxn ang="0">
                    <a:pos x="298" y="22"/>
                  </a:cxn>
                  <a:cxn ang="0">
                    <a:pos x="226" y="70"/>
                  </a:cxn>
                  <a:cxn ang="0">
                    <a:pos x="190" y="106"/>
                  </a:cxn>
                  <a:cxn ang="0">
                    <a:pos x="168" y="16"/>
                  </a:cxn>
                  <a:cxn ang="0">
                    <a:pos x="16" y="110"/>
                  </a:cxn>
                  <a:cxn ang="0">
                    <a:pos x="38" y="270"/>
                  </a:cxn>
                  <a:cxn ang="0">
                    <a:pos x="40" y="614"/>
                  </a:cxn>
                  <a:cxn ang="0">
                    <a:pos x="38" y="694"/>
                  </a:cxn>
                  <a:cxn ang="0">
                    <a:pos x="230" y="926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/>
                <a:ahLst/>
                <a:cxnLst>
                  <a:cxn ang="0">
                    <a:pos x="396" y="136"/>
                  </a:cxn>
                  <a:cxn ang="0">
                    <a:pos x="322" y="124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6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44" y="4"/>
                  </a:cxn>
                  <a:cxn ang="0">
                    <a:pos x="396" y="136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2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085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483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>
                <a:solidFill>
                  <a:srgbClr val="000066"/>
                </a:solidFill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/>
                <a:ahLst/>
                <a:cxnLst>
                  <a:cxn ang="0">
                    <a:pos x="0" y="3756"/>
                  </a:cxn>
                  <a:cxn ang="0">
                    <a:pos x="0" y="0"/>
                  </a:cxn>
                  <a:cxn ang="0">
                    <a:pos x="4022" y="0"/>
                  </a:cxn>
                  <a:cxn ang="0">
                    <a:pos x="4022" y="0"/>
                  </a:cxn>
                  <a:cxn ang="0">
                    <a:pos x="4040" y="118"/>
                  </a:cxn>
                  <a:cxn ang="0">
                    <a:pos x="4054" y="234"/>
                  </a:cxn>
                  <a:cxn ang="0">
                    <a:pos x="4068" y="350"/>
                  </a:cxn>
                  <a:cxn ang="0">
                    <a:pos x="4078" y="468"/>
                  </a:cxn>
                  <a:cxn ang="0">
                    <a:pos x="4088" y="584"/>
                  </a:cxn>
                  <a:cxn ang="0">
                    <a:pos x="4096" y="700"/>
                  </a:cxn>
                  <a:cxn ang="0">
                    <a:pos x="4104" y="814"/>
                  </a:cxn>
                  <a:cxn ang="0">
                    <a:pos x="4108" y="930"/>
                  </a:cxn>
                  <a:cxn ang="0">
                    <a:pos x="4112" y="1046"/>
                  </a:cxn>
                  <a:cxn ang="0">
                    <a:pos x="4114" y="1162"/>
                  </a:cxn>
                  <a:cxn ang="0">
                    <a:pos x="4112" y="1276"/>
                  </a:cxn>
                  <a:cxn ang="0">
                    <a:pos x="4110" y="1392"/>
                  </a:cxn>
                  <a:cxn ang="0">
                    <a:pos x="4106" y="1508"/>
                  </a:cxn>
                  <a:cxn ang="0">
                    <a:pos x="4100" y="1622"/>
                  </a:cxn>
                  <a:cxn ang="0">
                    <a:pos x="4092" y="1738"/>
                  </a:cxn>
                  <a:cxn ang="0">
                    <a:pos x="4082" y="1854"/>
                  </a:cxn>
                  <a:cxn ang="0">
                    <a:pos x="4070" y="1970"/>
                  </a:cxn>
                  <a:cxn ang="0">
                    <a:pos x="4056" y="2086"/>
                  </a:cxn>
                  <a:cxn ang="0">
                    <a:pos x="4040" y="2202"/>
                  </a:cxn>
                  <a:cxn ang="0">
                    <a:pos x="4020" y="2320"/>
                  </a:cxn>
                  <a:cxn ang="0">
                    <a:pos x="4000" y="2436"/>
                  </a:cxn>
                  <a:cxn ang="0">
                    <a:pos x="3978" y="2554"/>
                  </a:cxn>
                  <a:cxn ang="0">
                    <a:pos x="3952" y="2672"/>
                  </a:cxn>
                  <a:cxn ang="0">
                    <a:pos x="3926" y="2790"/>
                  </a:cxn>
                  <a:cxn ang="0">
                    <a:pos x="3896" y="2908"/>
                  </a:cxn>
                  <a:cxn ang="0">
                    <a:pos x="3864" y="3028"/>
                  </a:cxn>
                  <a:cxn ang="0">
                    <a:pos x="3830" y="3148"/>
                  </a:cxn>
                  <a:cxn ang="0">
                    <a:pos x="3792" y="3268"/>
                  </a:cxn>
                  <a:cxn ang="0">
                    <a:pos x="3754" y="3388"/>
                  </a:cxn>
                  <a:cxn ang="0">
                    <a:pos x="3712" y="3510"/>
                  </a:cxn>
                  <a:cxn ang="0">
                    <a:pos x="3668" y="3632"/>
                  </a:cxn>
                  <a:cxn ang="0">
                    <a:pos x="3620" y="3756"/>
                  </a:cxn>
                  <a:cxn ang="0">
                    <a:pos x="0" y="3756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/>
                <a:ahLst/>
                <a:cxnLst>
                  <a:cxn ang="0">
                    <a:pos x="18" y="44"/>
                  </a:cxn>
                  <a:cxn ang="0">
                    <a:pos x="0" y="58"/>
                  </a:cxn>
                  <a:cxn ang="0">
                    <a:pos x="0" y="58"/>
                  </a:cxn>
                  <a:cxn ang="0">
                    <a:pos x="14" y="60"/>
                  </a:cxn>
                  <a:cxn ang="0">
                    <a:pos x="28" y="62"/>
                  </a:cxn>
                  <a:cxn ang="0">
                    <a:pos x="42" y="58"/>
                  </a:cxn>
                  <a:cxn ang="0">
                    <a:pos x="54" y="54"/>
                  </a:cxn>
                  <a:cxn ang="0">
                    <a:pos x="66" y="48"/>
                  </a:cxn>
                  <a:cxn ang="0">
                    <a:pos x="76" y="40"/>
                  </a:cxn>
                  <a:cxn ang="0">
                    <a:pos x="82" y="32"/>
                  </a:cxn>
                  <a:cxn ang="0">
                    <a:pos x="88" y="24"/>
                  </a:cxn>
                  <a:cxn ang="0">
                    <a:pos x="88" y="0"/>
                  </a:cxn>
                  <a:cxn ang="0">
                    <a:pos x="88" y="0"/>
                  </a:cxn>
                  <a:cxn ang="0">
                    <a:pos x="66" y="6"/>
                  </a:cxn>
                  <a:cxn ang="0">
                    <a:pos x="46" y="16"/>
                  </a:cxn>
                  <a:cxn ang="0">
                    <a:pos x="38" y="22"/>
                  </a:cxn>
                  <a:cxn ang="0">
                    <a:pos x="30" y="28"/>
                  </a:cxn>
                  <a:cxn ang="0">
                    <a:pos x="24" y="36"/>
                  </a:cxn>
                  <a:cxn ang="0">
                    <a:pos x="18" y="44"/>
                  </a:cxn>
                  <a:cxn ang="0">
                    <a:pos x="18" y="44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/>
                <a:ahLst/>
                <a:cxnLst>
                  <a:cxn ang="0">
                    <a:pos x="28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18"/>
                  </a:cxn>
                  <a:cxn ang="0">
                    <a:pos x="4" y="28"/>
                  </a:cxn>
                  <a:cxn ang="0">
                    <a:pos x="6" y="36"/>
                  </a:cxn>
                  <a:cxn ang="0">
                    <a:pos x="12" y="44"/>
                  </a:cxn>
                  <a:cxn ang="0">
                    <a:pos x="18" y="50"/>
                  </a:cxn>
                  <a:cxn ang="0">
                    <a:pos x="26" y="58"/>
                  </a:cxn>
                  <a:cxn ang="0">
                    <a:pos x="36" y="64"/>
                  </a:cxn>
                  <a:cxn ang="0">
                    <a:pos x="58" y="68"/>
                  </a:cxn>
                  <a:cxn ang="0">
                    <a:pos x="58" y="68"/>
                  </a:cxn>
                  <a:cxn ang="0">
                    <a:pos x="66" y="60"/>
                  </a:cxn>
                  <a:cxn ang="0">
                    <a:pos x="68" y="54"/>
                  </a:cxn>
                  <a:cxn ang="0">
                    <a:pos x="68" y="50"/>
                  </a:cxn>
                  <a:cxn ang="0">
                    <a:pos x="66" y="40"/>
                  </a:cxn>
                  <a:cxn ang="0">
                    <a:pos x="62" y="32"/>
                  </a:cxn>
                  <a:cxn ang="0">
                    <a:pos x="54" y="22"/>
                  </a:cxn>
                  <a:cxn ang="0">
                    <a:pos x="46" y="14"/>
                  </a:cxn>
                  <a:cxn ang="0">
                    <a:pos x="28" y="2"/>
                  </a:cxn>
                  <a:cxn ang="0">
                    <a:pos x="28" y="2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/>
                <a:ahLst/>
                <a:cxnLst>
                  <a:cxn ang="0">
                    <a:pos x="22" y="54"/>
                  </a:cxn>
                  <a:cxn ang="0">
                    <a:pos x="0" y="70"/>
                  </a:cxn>
                  <a:cxn ang="0">
                    <a:pos x="0" y="70"/>
                  </a:cxn>
                  <a:cxn ang="0">
                    <a:pos x="16" y="74"/>
                  </a:cxn>
                  <a:cxn ang="0">
                    <a:pos x="32" y="76"/>
                  </a:cxn>
                  <a:cxn ang="0">
                    <a:pos x="46" y="74"/>
                  </a:cxn>
                  <a:cxn ang="0">
                    <a:pos x="60" y="68"/>
                  </a:cxn>
                  <a:cxn ang="0">
                    <a:pos x="72" y="62"/>
                  </a:cxn>
                  <a:cxn ang="0">
                    <a:pos x="82" y="52"/>
                  </a:cxn>
                  <a:cxn ang="0">
                    <a:pos x="90" y="42"/>
                  </a:cxn>
                  <a:cxn ang="0">
                    <a:pos x="98" y="30"/>
                  </a:cxn>
                  <a:cxn ang="0">
                    <a:pos x="106" y="0"/>
                  </a:cxn>
                  <a:cxn ang="0">
                    <a:pos x="106" y="0"/>
                  </a:cxn>
                  <a:cxn ang="0">
                    <a:pos x="80" y="6"/>
                  </a:cxn>
                  <a:cxn ang="0">
                    <a:pos x="68" y="10"/>
                  </a:cxn>
                  <a:cxn ang="0">
                    <a:pos x="58" y="14"/>
                  </a:cxn>
                  <a:cxn ang="0">
                    <a:pos x="48" y="20"/>
                  </a:cxn>
                  <a:cxn ang="0">
                    <a:pos x="38" y="28"/>
                  </a:cxn>
                  <a:cxn ang="0">
                    <a:pos x="30" y="40"/>
                  </a:cxn>
                  <a:cxn ang="0">
                    <a:pos x="22" y="54"/>
                  </a:cxn>
                  <a:cxn ang="0">
                    <a:pos x="22" y="54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/>
                <a:ahLst/>
                <a:cxnLst>
                  <a:cxn ang="0">
                    <a:pos x="82" y="24"/>
                  </a:cxn>
                  <a:cxn ang="0">
                    <a:pos x="76" y="0"/>
                  </a:cxn>
                  <a:cxn ang="0">
                    <a:pos x="76" y="0"/>
                  </a:cxn>
                  <a:cxn ang="0">
                    <a:pos x="50" y="8"/>
                  </a:cxn>
                  <a:cxn ang="0">
                    <a:pos x="30" y="18"/>
                  </a:cxn>
                  <a:cxn ang="0">
                    <a:pos x="20" y="24"/>
                  </a:cxn>
                  <a:cxn ang="0">
                    <a:pos x="12" y="30"/>
                  </a:cxn>
                  <a:cxn ang="0">
                    <a:pos x="6" y="40"/>
                  </a:cxn>
                  <a:cxn ang="0">
                    <a:pos x="0" y="48"/>
                  </a:cxn>
                  <a:cxn ang="0">
                    <a:pos x="0" y="68"/>
                  </a:cxn>
                  <a:cxn ang="0">
                    <a:pos x="0" y="68"/>
                  </a:cxn>
                  <a:cxn ang="0">
                    <a:pos x="16" y="72"/>
                  </a:cxn>
                  <a:cxn ang="0">
                    <a:pos x="30" y="70"/>
                  </a:cxn>
                  <a:cxn ang="0">
                    <a:pos x="42" y="66"/>
                  </a:cxn>
                  <a:cxn ang="0">
                    <a:pos x="52" y="60"/>
                  </a:cxn>
                  <a:cxn ang="0">
                    <a:pos x="62" y="52"/>
                  </a:cxn>
                  <a:cxn ang="0">
                    <a:pos x="70" y="42"/>
                  </a:cxn>
                  <a:cxn ang="0">
                    <a:pos x="82" y="24"/>
                  </a:cxn>
                  <a:cxn ang="0">
                    <a:pos x="82" y="24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/>
                <a:ahLst/>
                <a:cxnLst>
                  <a:cxn ang="0">
                    <a:pos x="0" y="50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30" y="62"/>
                  </a:cxn>
                  <a:cxn ang="0">
                    <a:pos x="44" y="60"/>
                  </a:cxn>
                  <a:cxn ang="0">
                    <a:pos x="54" y="56"/>
                  </a:cxn>
                  <a:cxn ang="0">
                    <a:pos x="60" y="50"/>
                  </a:cxn>
                  <a:cxn ang="0">
                    <a:pos x="66" y="42"/>
                  </a:cxn>
                  <a:cxn ang="0">
                    <a:pos x="70" y="34"/>
                  </a:cxn>
                  <a:cxn ang="0">
                    <a:pos x="78" y="18"/>
                  </a:cxn>
                  <a:cxn ang="0">
                    <a:pos x="98" y="2"/>
                  </a:cxn>
                  <a:cxn ang="0">
                    <a:pos x="98" y="2"/>
                  </a:cxn>
                  <a:cxn ang="0">
                    <a:pos x="80" y="0"/>
                  </a:cxn>
                  <a:cxn ang="0">
                    <a:pos x="64" y="2"/>
                  </a:cxn>
                  <a:cxn ang="0">
                    <a:pos x="50" y="6"/>
                  </a:cxn>
                  <a:cxn ang="0">
                    <a:pos x="36" y="14"/>
                  </a:cxn>
                  <a:cxn ang="0">
                    <a:pos x="24" y="22"/>
                  </a:cxn>
                  <a:cxn ang="0">
                    <a:pos x="14" y="30"/>
                  </a:cxn>
                  <a:cxn ang="0">
                    <a:pos x="6" y="40"/>
                  </a:cxn>
                  <a:cxn ang="0">
                    <a:pos x="0" y="50"/>
                  </a:cxn>
                  <a:cxn ang="0">
                    <a:pos x="0" y="50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2" y="14"/>
                  </a:cxn>
                  <a:cxn ang="0">
                    <a:pos x="4" y="20"/>
                  </a:cxn>
                  <a:cxn ang="0">
                    <a:pos x="14" y="32"/>
                  </a:cxn>
                  <a:cxn ang="0">
                    <a:pos x="26" y="42"/>
                  </a:cxn>
                  <a:cxn ang="0">
                    <a:pos x="42" y="50"/>
                  </a:cxn>
                  <a:cxn ang="0">
                    <a:pos x="58" y="56"/>
                  </a:cxn>
                  <a:cxn ang="0">
                    <a:pos x="72" y="58"/>
                  </a:cxn>
                  <a:cxn ang="0">
                    <a:pos x="78" y="58"/>
                  </a:cxn>
                  <a:cxn ang="0">
                    <a:pos x="84" y="56"/>
                  </a:cxn>
                  <a:cxn ang="0">
                    <a:pos x="90" y="54"/>
                  </a:cxn>
                  <a:cxn ang="0">
                    <a:pos x="94" y="50"/>
                  </a:cxn>
                  <a:cxn ang="0">
                    <a:pos x="96" y="20"/>
                  </a:cxn>
                  <a:cxn ang="0">
                    <a:pos x="96" y="20"/>
                  </a:cxn>
                  <a:cxn ang="0">
                    <a:pos x="78" y="10"/>
                  </a:cxn>
                  <a:cxn ang="0">
                    <a:pos x="60" y="4"/>
                  </a:cxn>
                  <a:cxn ang="0">
                    <a:pos x="40" y="0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/>
                <a:ahLst/>
                <a:cxnLst>
                  <a:cxn ang="0">
                    <a:pos x="42" y="8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6" y="16"/>
                  </a:cxn>
                  <a:cxn ang="0">
                    <a:pos x="2" y="22"/>
                  </a:cxn>
                  <a:cxn ang="0">
                    <a:pos x="0" y="30"/>
                  </a:cxn>
                  <a:cxn ang="0">
                    <a:pos x="0" y="40"/>
                  </a:cxn>
                  <a:cxn ang="0">
                    <a:pos x="0" y="50"/>
                  </a:cxn>
                  <a:cxn ang="0">
                    <a:pos x="4" y="60"/>
                  </a:cxn>
                  <a:cxn ang="0">
                    <a:pos x="8" y="72"/>
                  </a:cxn>
                  <a:cxn ang="0">
                    <a:pos x="22" y="102"/>
                  </a:cxn>
                  <a:cxn ang="0">
                    <a:pos x="22" y="102"/>
                  </a:cxn>
                  <a:cxn ang="0">
                    <a:pos x="44" y="78"/>
                  </a:cxn>
                  <a:cxn ang="0">
                    <a:pos x="54" y="66"/>
                  </a:cxn>
                  <a:cxn ang="0">
                    <a:pos x="60" y="54"/>
                  </a:cxn>
                  <a:cxn ang="0">
                    <a:pos x="64" y="44"/>
                  </a:cxn>
                  <a:cxn ang="0">
                    <a:pos x="64" y="38"/>
                  </a:cxn>
                  <a:cxn ang="0">
                    <a:pos x="62" y="32"/>
                  </a:cxn>
                  <a:cxn ang="0">
                    <a:pos x="60" y="26"/>
                  </a:cxn>
                  <a:cxn ang="0">
                    <a:pos x="56" y="20"/>
                  </a:cxn>
                  <a:cxn ang="0">
                    <a:pos x="42" y="8"/>
                  </a:cxn>
                  <a:cxn ang="0">
                    <a:pos x="42" y="8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/>
                <a:ahLst/>
                <a:cxnLst>
                  <a:cxn ang="0">
                    <a:pos x="636" y="774"/>
                  </a:cxn>
                  <a:cxn ang="0">
                    <a:pos x="688" y="690"/>
                  </a:cxn>
                  <a:cxn ang="0">
                    <a:pos x="686" y="488"/>
                  </a:cxn>
                  <a:cxn ang="0">
                    <a:pos x="694" y="430"/>
                  </a:cxn>
                  <a:cxn ang="0">
                    <a:pos x="694" y="376"/>
                  </a:cxn>
                  <a:cxn ang="0">
                    <a:pos x="676" y="320"/>
                  </a:cxn>
                  <a:cxn ang="0">
                    <a:pos x="646" y="280"/>
                  </a:cxn>
                  <a:cxn ang="0">
                    <a:pos x="648" y="238"/>
                  </a:cxn>
                  <a:cxn ang="0">
                    <a:pos x="610" y="226"/>
                  </a:cxn>
                  <a:cxn ang="0">
                    <a:pos x="580" y="190"/>
                  </a:cxn>
                  <a:cxn ang="0">
                    <a:pos x="568" y="180"/>
                  </a:cxn>
                  <a:cxn ang="0">
                    <a:pos x="526" y="182"/>
                  </a:cxn>
                  <a:cxn ang="0">
                    <a:pos x="518" y="138"/>
                  </a:cxn>
                  <a:cxn ang="0">
                    <a:pos x="472" y="156"/>
                  </a:cxn>
                  <a:cxn ang="0">
                    <a:pos x="474" y="116"/>
                  </a:cxn>
                  <a:cxn ang="0">
                    <a:pos x="432" y="120"/>
                  </a:cxn>
                  <a:cxn ang="0">
                    <a:pos x="388" y="132"/>
                  </a:cxn>
                  <a:cxn ang="0">
                    <a:pos x="388" y="80"/>
                  </a:cxn>
                  <a:cxn ang="0">
                    <a:pos x="376" y="68"/>
                  </a:cxn>
                  <a:cxn ang="0">
                    <a:pos x="346" y="44"/>
                  </a:cxn>
                  <a:cxn ang="0">
                    <a:pos x="314" y="88"/>
                  </a:cxn>
                  <a:cxn ang="0">
                    <a:pos x="306" y="64"/>
                  </a:cxn>
                  <a:cxn ang="0">
                    <a:pos x="330" y="46"/>
                  </a:cxn>
                  <a:cxn ang="0">
                    <a:pos x="256" y="122"/>
                  </a:cxn>
                  <a:cxn ang="0">
                    <a:pos x="236" y="92"/>
                  </a:cxn>
                  <a:cxn ang="0">
                    <a:pos x="290" y="18"/>
                  </a:cxn>
                  <a:cxn ang="0">
                    <a:pos x="218" y="62"/>
                  </a:cxn>
                  <a:cxn ang="0">
                    <a:pos x="214" y="90"/>
                  </a:cxn>
                  <a:cxn ang="0">
                    <a:pos x="208" y="60"/>
                  </a:cxn>
                  <a:cxn ang="0">
                    <a:pos x="212" y="8"/>
                  </a:cxn>
                  <a:cxn ang="0">
                    <a:pos x="184" y="40"/>
                  </a:cxn>
                  <a:cxn ang="0">
                    <a:pos x="162" y="0"/>
                  </a:cxn>
                  <a:cxn ang="0">
                    <a:pos x="156" y="94"/>
                  </a:cxn>
                  <a:cxn ang="0">
                    <a:pos x="138" y="12"/>
                  </a:cxn>
                  <a:cxn ang="0">
                    <a:pos x="84" y="74"/>
                  </a:cxn>
                  <a:cxn ang="0">
                    <a:pos x="62" y="98"/>
                  </a:cxn>
                  <a:cxn ang="0">
                    <a:pos x="54" y="20"/>
                  </a:cxn>
                  <a:cxn ang="0">
                    <a:pos x="86" y="738"/>
                  </a:cxn>
                  <a:cxn ang="0">
                    <a:pos x="38" y="1700"/>
                  </a:cxn>
                  <a:cxn ang="0">
                    <a:pos x="176" y="1954"/>
                  </a:cxn>
                  <a:cxn ang="0">
                    <a:pos x="576" y="1976"/>
                  </a:cxn>
                  <a:cxn ang="0">
                    <a:pos x="656" y="1938"/>
                  </a:cxn>
                  <a:cxn ang="0">
                    <a:pos x="472" y="1910"/>
                  </a:cxn>
                  <a:cxn ang="0">
                    <a:pos x="368" y="1874"/>
                  </a:cxn>
                  <a:cxn ang="0">
                    <a:pos x="266" y="1722"/>
                  </a:cxn>
                  <a:cxn ang="0">
                    <a:pos x="260" y="1568"/>
                  </a:cxn>
                  <a:cxn ang="0">
                    <a:pos x="304" y="1496"/>
                  </a:cxn>
                  <a:cxn ang="0">
                    <a:pos x="552" y="1494"/>
                  </a:cxn>
                  <a:cxn ang="0">
                    <a:pos x="682" y="1452"/>
                  </a:cxn>
                  <a:cxn ang="0">
                    <a:pos x="654" y="1352"/>
                  </a:cxn>
                  <a:cxn ang="0">
                    <a:pos x="692" y="1264"/>
                  </a:cxn>
                  <a:cxn ang="0">
                    <a:pos x="610" y="1220"/>
                  </a:cxn>
                  <a:cxn ang="0">
                    <a:pos x="694" y="1188"/>
                  </a:cxn>
                  <a:cxn ang="0">
                    <a:pos x="698" y="1124"/>
                  </a:cxn>
                  <a:cxn ang="0">
                    <a:pos x="714" y="1052"/>
                  </a:cxn>
                  <a:cxn ang="0">
                    <a:pos x="772" y="1002"/>
                  </a:cxn>
                  <a:cxn ang="0">
                    <a:pos x="492" y="850"/>
                  </a:cxn>
                  <a:cxn ang="0">
                    <a:pos x="362" y="826"/>
                  </a:cxn>
                  <a:cxn ang="0">
                    <a:pos x="424" y="782"/>
                  </a:cxn>
                  <a:cxn ang="0">
                    <a:pos x="532" y="794"/>
                  </a:cxn>
                  <a:cxn ang="0">
                    <a:pos x="516" y="846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/>
                <a:ahLst/>
                <a:cxnLst>
                  <a:cxn ang="0">
                    <a:pos x="1908" y="3290"/>
                  </a:cxn>
                  <a:cxn ang="0">
                    <a:pos x="2188" y="336"/>
                  </a:cxn>
                  <a:cxn ang="0">
                    <a:pos x="2158" y="426"/>
                  </a:cxn>
                  <a:cxn ang="0">
                    <a:pos x="2088" y="368"/>
                  </a:cxn>
                  <a:cxn ang="0">
                    <a:pos x="2080" y="432"/>
                  </a:cxn>
                  <a:cxn ang="0">
                    <a:pos x="2032" y="374"/>
                  </a:cxn>
                  <a:cxn ang="0">
                    <a:pos x="1992" y="446"/>
                  </a:cxn>
                  <a:cxn ang="0">
                    <a:pos x="1962" y="396"/>
                  </a:cxn>
                  <a:cxn ang="0">
                    <a:pos x="1916" y="472"/>
                  </a:cxn>
                  <a:cxn ang="0">
                    <a:pos x="1882" y="416"/>
                  </a:cxn>
                  <a:cxn ang="0">
                    <a:pos x="1852" y="538"/>
                  </a:cxn>
                  <a:cxn ang="0">
                    <a:pos x="1828" y="458"/>
                  </a:cxn>
                  <a:cxn ang="0">
                    <a:pos x="1772" y="502"/>
                  </a:cxn>
                  <a:cxn ang="0">
                    <a:pos x="1750" y="544"/>
                  </a:cxn>
                  <a:cxn ang="0">
                    <a:pos x="1664" y="534"/>
                  </a:cxn>
                  <a:cxn ang="0">
                    <a:pos x="1670" y="594"/>
                  </a:cxn>
                  <a:cxn ang="0">
                    <a:pos x="1558" y="570"/>
                  </a:cxn>
                  <a:cxn ang="0">
                    <a:pos x="1620" y="638"/>
                  </a:cxn>
                  <a:cxn ang="0">
                    <a:pos x="1632" y="668"/>
                  </a:cxn>
                  <a:cxn ang="0">
                    <a:pos x="1540" y="638"/>
                  </a:cxn>
                  <a:cxn ang="0">
                    <a:pos x="1546" y="702"/>
                  </a:cxn>
                  <a:cxn ang="0">
                    <a:pos x="1594" y="762"/>
                  </a:cxn>
                  <a:cxn ang="0">
                    <a:pos x="1422" y="704"/>
                  </a:cxn>
                  <a:cxn ang="0">
                    <a:pos x="1514" y="784"/>
                  </a:cxn>
                  <a:cxn ang="0">
                    <a:pos x="1534" y="848"/>
                  </a:cxn>
                  <a:cxn ang="0">
                    <a:pos x="1504" y="890"/>
                  </a:cxn>
                  <a:cxn ang="0">
                    <a:pos x="1426" y="844"/>
                  </a:cxn>
                  <a:cxn ang="0">
                    <a:pos x="1362" y="830"/>
                  </a:cxn>
                  <a:cxn ang="0">
                    <a:pos x="1310" y="904"/>
                  </a:cxn>
                  <a:cxn ang="0">
                    <a:pos x="1472" y="920"/>
                  </a:cxn>
                  <a:cxn ang="0">
                    <a:pos x="1386" y="982"/>
                  </a:cxn>
                  <a:cxn ang="0">
                    <a:pos x="1422" y="1038"/>
                  </a:cxn>
                  <a:cxn ang="0">
                    <a:pos x="1454" y="1058"/>
                  </a:cxn>
                  <a:cxn ang="0">
                    <a:pos x="1436" y="1156"/>
                  </a:cxn>
                  <a:cxn ang="0">
                    <a:pos x="1368" y="1182"/>
                  </a:cxn>
                  <a:cxn ang="0">
                    <a:pos x="1374" y="1242"/>
                  </a:cxn>
                  <a:cxn ang="0">
                    <a:pos x="1396" y="1290"/>
                  </a:cxn>
                  <a:cxn ang="0">
                    <a:pos x="1392" y="1342"/>
                  </a:cxn>
                  <a:cxn ang="0">
                    <a:pos x="1410" y="1384"/>
                  </a:cxn>
                  <a:cxn ang="0">
                    <a:pos x="1438" y="1404"/>
                  </a:cxn>
                  <a:cxn ang="0">
                    <a:pos x="1484" y="1472"/>
                  </a:cxn>
                  <a:cxn ang="0">
                    <a:pos x="1540" y="1486"/>
                  </a:cxn>
                  <a:cxn ang="0">
                    <a:pos x="1576" y="1588"/>
                  </a:cxn>
                  <a:cxn ang="0">
                    <a:pos x="1632" y="1496"/>
                  </a:cxn>
                  <a:cxn ang="0">
                    <a:pos x="1644" y="1570"/>
                  </a:cxn>
                  <a:cxn ang="0">
                    <a:pos x="1732" y="1560"/>
                  </a:cxn>
                  <a:cxn ang="0">
                    <a:pos x="1720" y="1614"/>
                  </a:cxn>
                  <a:cxn ang="0">
                    <a:pos x="1724" y="1660"/>
                  </a:cxn>
                  <a:cxn ang="0">
                    <a:pos x="1760" y="1698"/>
                  </a:cxn>
                  <a:cxn ang="0">
                    <a:pos x="1796" y="1742"/>
                  </a:cxn>
                  <a:cxn ang="0">
                    <a:pos x="1852" y="1692"/>
                  </a:cxn>
                  <a:cxn ang="0">
                    <a:pos x="1886" y="1682"/>
                  </a:cxn>
                  <a:cxn ang="0">
                    <a:pos x="1916" y="1748"/>
                  </a:cxn>
                  <a:cxn ang="0">
                    <a:pos x="1936" y="1794"/>
                  </a:cxn>
                  <a:cxn ang="0">
                    <a:pos x="1966" y="1864"/>
                  </a:cxn>
                  <a:cxn ang="0">
                    <a:pos x="2032" y="1936"/>
                  </a:cxn>
                  <a:cxn ang="0">
                    <a:pos x="1960" y="2136"/>
                  </a:cxn>
                  <a:cxn ang="0">
                    <a:pos x="1752" y="2224"/>
                  </a:cxn>
                  <a:cxn ang="0">
                    <a:pos x="1624" y="2286"/>
                  </a:cxn>
                  <a:cxn ang="0">
                    <a:pos x="1820" y="2290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/>
                <a:ahLst/>
                <a:cxnLst>
                  <a:cxn ang="0">
                    <a:pos x="176" y="312"/>
                  </a:cxn>
                  <a:cxn ang="0">
                    <a:pos x="186" y="252"/>
                  </a:cxn>
                  <a:cxn ang="0">
                    <a:pos x="208" y="204"/>
                  </a:cxn>
                  <a:cxn ang="0">
                    <a:pos x="242" y="168"/>
                  </a:cxn>
                  <a:cxn ang="0">
                    <a:pos x="290" y="144"/>
                  </a:cxn>
                  <a:cxn ang="0">
                    <a:pos x="348" y="136"/>
                  </a:cxn>
                  <a:cxn ang="0">
                    <a:pos x="388" y="140"/>
                  </a:cxn>
                  <a:cxn ang="0">
                    <a:pos x="438" y="158"/>
                  </a:cxn>
                  <a:cxn ang="0">
                    <a:pos x="476" y="188"/>
                  </a:cxn>
                  <a:cxn ang="0">
                    <a:pos x="502" y="232"/>
                  </a:cxn>
                  <a:cxn ang="0">
                    <a:pos x="516" y="290"/>
                  </a:cxn>
                  <a:cxn ang="0">
                    <a:pos x="518" y="334"/>
                  </a:cxn>
                  <a:cxn ang="0">
                    <a:pos x="512" y="396"/>
                  </a:cxn>
                  <a:cxn ang="0">
                    <a:pos x="494" y="450"/>
                  </a:cxn>
                  <a:cxn ang="0">
                    <a:pos x="466" y="492"/>
                  </a:cxn>
                  <a:cxn ang="0">
                    <a:pos x="424" y="522"/>
                  </a:cxn>
                  <a:cxn ang="0">
                    <a:pos x="370" y="538"/>
                  </a:cxn>
                  <a:cxn ang="0">
                    <a:pos x="328" y="538"/>
                  </a:cxn>
                  <a:cxn ang="0">
                    <a:pos x="276" y="524"/>
                  </a:cxn>
                  <a:cxn ang="0">
                    <a:pos x="232" y="494"/>
                  </a:cxn>
                  <a:cxn ang="0">
                    <a:pos x="202" y="450"/>
                  </a:cxn>
                  <a:cxn ang="0">
                    <a:pos x="182" y="396"/>
                  </a:cxn>
                  <a:cxn ang="0">
                    <a:pos x="176" y="334"/>
                  </a:cxn>
                  <a:cxn ang="0">
                    <a:pos x="348" y="676"/>
                  </a:cxn>
                  <a:cxn ang="0">
                    <a:pos x="458" y="660"/>
                  </a:cxn>
                  <a:cxn ang="0">
                    <a:pos x="550" y="618"/>
                  </a:cxn>
                  <a:cxn ang="0">
                    <a:pos x="622" y="552"/>
                  </a:cxn>
                  <a:cxn ang="0">
                    <a:pos x="670" y="466"/>
                  </a:cxn>
                  <a:cxn ang="0">
                    <a:pos x="694" y="368"/>
                  </a:cxn>
                  <a:cxn ang="0">
                    <a:pos x="694" y="298"/>
                  </a:cxn>
                  <a:cxn ang="0">
                    <a:pos x="670" y="198"/>
                  </a:cxn>
                  <a:cxn ang="0">
                    <a:pos x="620" y="116"/>
                  </a:cxn>
                  <a:cxn ang="0">
                    <a:pos x="548" y="52"/>
                  </a:cxn>
                  <a:cxn ang="0">
                    <a:pos x="458" y="14"/>
                  </a:cxn>
                  <a:cxn ang="0">
                    <a:pos x="348" y="0"/>
                  </a:cxn>
                  <a:cxn ang="0">
                    <a:pos x="274" y="6"/>
                  </a:cxn>
                  <a:cxn ang="0">
                    <a:pos x="176" y="36"/>
                  </a:cxn>
                  <a:cxn ang="0">
                    <a:pos x="96" y="90"/>
                  </a:cxn>
                  <a:cxn ang="0">
                    <a:pos x="38" y="166"/>
                  </a:cxn>
                  <a:cxn ang="0">
                    <a:pos x="6" y="262"/>
                  </a:cxn>
                  <a:cxn ang="0">
                    <a:pos x="0" y="334"/>
                  </a:cxn>
                  <a:cxn ang="0">
                    <a:pos x="14" y="438"/>
                  </a:cxn>
                  <a:cxn ang="0">
                    <a:pos x="56" y="530"/>
                  </a:cxn>
                  <a:cxn ang="0">
                    <a:pos x="122" y="600"/>
                  </a:cxn>
                  <a:cxn ang="0">
                    <a:pos x="208" y="650"/>
                  </a:cxn>
                  <a:cxn ang="0">
                    <a:pos x="310" y="674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/>
                <a:ahLst/>
                <a:cxnLst>
                  <a:cxn ang="0">
                    <a:pos x="412" y="138"/>
                  </a:cxn>
                  <a:cxn ang="0">
                    <a:pos x="324" y="126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8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38" y="2"/>
                  </a:cxn>
                  <a:cxn ang="0">
                    <a:pos x="412" y="138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/>
                <a:ahLst/>
                <a:cxnLst>
                  <a:cxn ang="0">
                    <a:pos x="20" y="890"/>
                  </a:cxn>
                  <a:cxn ang="0">
                    <a:pos x="20" y="890"/>
                  </a:cxn>
                  <a:cxn ang="0">
                    <a:pos x="26" y="786"/>
                  </a:cxn>
                  <a:cxn ang="0">
                    <a:pos x="28" y="660"/>
                  </a:cxn>
                  <a:cxn ang="0">
                    <a:pos x="28" y="314"/>
                  </a:cxn>
                  <a:cxn ang="0">
                    <a:pos x="28" y="314"/>
                  </a:cxn>
                  <a:cxn ang="0">
                    <a:pos x="26" y="224"/>
                  </a:cxn>
                  <a:cxn ang="0">
                    <a:pos x="20" y="144"/>
                  </a:cxn>
                  <a:cxn ang="0">
                    <a:pos x="12" y="72"/>
                  </a:cxn>
                  <a:cxn ang="0">
                    <a:pos x="0" y="0"/>
                  </a:cxn>
                  <a:cxn ang="0">
                    <a:pos x="230" y="0"/>
                  </a:cxn>
                  <a:cxn ang="0">
                    <a:pos x="230" y="0"/>
                  </a:cxn>
                  <a:cxn ang="0">
                    <a:pos x="230" y="54"/>
                  </a:cxn>
                  <a:cxn ang="0">
                    <a:pos x="226" y="114"/>
                  </a:cxn>
                  <a:cxn ang="0">
                    <a:pos x="224" y="180"/>
                  </a:cxn>
                  <a:cxn ang="0">
                    <a:pos x="224" y="254"/>
                  </a:cxn>
                  <a:cxn ang="0">
                    <a:pos x="224" y="578"/>
                  </a:cxn>
                  <a:cxn ang="0">
                    <a:pos x="224" y="578"/>
                  </a:cxn>
                  <a:cxn ang="0">
                    <a:pos x="226" y="654"/>
                  </a:cxn>
                  <a:cxn ang="0">
                    <a:pos x="232" y="736"/>
                  </a:cxn>
                  <a:cxn ang="0">
                    <a:pos x="240" y="818"/>
                  </a:cxn>
                  <a:cxn ang="0">
                    <a:pos x="250" y="890"/>
                  </a:cxn>
                  <a:cxn ang="0">
                    <a:pos x="20" y="890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/>
                <a:ahLst/>
                <a:cxnLst>
                  <a:cxn ang="0">
                    <a:pos x="204" y="328"/>
                  </a:cxn>
                  <a:cxn ang="0">
                    <a:pos x="214" y="264"/>
                  </a:cxn>
                  <a:cxn ang="0">
                    <a:pos x="236" y="212"/>
                  </a:cxn>
                  <a:cxn ang="0">
                    <a:pos x="268" y="170"/>
                  </a:cxn>
                  <a:cxn ang="0">
                    <a:pos x="312" y="146"/>
                  </a:cxn>
                  <a:cxn ang="0">
                    <a:pos x="370" y="136"/>
                  </a:cxn>
                  <a:cxn ang="0">
                    <a:pos x="406" y="140"/>
                  </a:cxn>
                  <a:cxn ang="0">
                    <a:pos x="456" y="160"/>
                  </a:cxn>
                  <a:cxn ang="0">
                    <a:pos x="496" y="196"/>
                  </a:cxn>
                  <a:cxn ang="0">
                    <a:pos x="526" y="246"/>
                  </a:cxn>
                  <a:cxn ang="0">
                    <a:pos x="542" y="306"/>
                  </a:cxn>
                  <a:cxn ang="0">
                    <a:pos x="546" y="352"/>
                  </a:cxn>
                  <a:cxn ang="0">
                    <a:pos x="540" y="410"/>
                  </a:cxn>
                  <a:cxn ang="0">
                    <a:pos x="522" y="460"/>
                  </a:cxn>
                  <a:cxn ang="0">
                    <a:pos x="492" y="498"/>
                  </a:cxn>
                  <a:cxn ang="0">
                    <a:pos x="450" y="526"/>
                  </a:cxn>
                  <a:cxn ang="0">
                    <a:pos x="398" y="538"/>
                  </a:cxn>
                  <a:cxn ang="0">
                    <a:pos x="358" y="538"/>
                  </a:cxn>
                  <a:cxn ang="0">
                    <a:pos x="304" y="526"/>
                  </a:cxn>
                  <a:cxn ang="0">
                    <a:pos x="260" y="502"/>
                  </a:cxn>
                  <a:cxn ang="0">
                    <a:pos x="230" y="466"/>
                  </a:cxn>
                  <a:cxn ang="0">
                    <a:pos x="210" y="414"/>
                  </a:cxn>
                  <a:cxn ang="0">
                    <a:pos x="204" y="352"/>
                  </a:cxn>
                  <a:cxn ang="0">
                    <a:pos x="230" y="926"/>
                  </a:cxn>
                  <a:cxn ang="0">
                    <a:pos x="218" y="726"/>
                  </a:cxn>
                  <a:cxn ang="0">
                    <a:pos x="218" y="614"/>
                  </a:cxn>
                  <a:cxn ang="0">
                    <a:pos x="296" y="654"/>
                  </a:cxn>
                  <a:cxn ang="0">
                    <a:pos x="384" y="674"/>
                  </a:cxn>
                  <a:cxn ang="0">
                    <a:pos x="454" y="674"/>
                  </a:cxn>
                  <a:cxn ang="0">
                    <a:pos x="544" y="652"/>
                  </a:cxn>
                  <a:cxn ang="0">
                    <a:pos x="618" y="604"/>
                  </a:cxn>
                  <a:cxn ang="0">
                    <a:pos x="674" y="536"/>
                  </a:cxn>
                  <a:cxn ang="0">
                    <a:pos x="710" y="450"/>
                  </a:cxn>
                  <a:cxn ang="0">
                    <a:pos x="722" y="350"/>
                  </a:cxn>
                  <a:cxn ang="0">
                    <a:pos x="716" y="276"/>
                  </a:cxn>
                  <a:cxn ang="0">
                    <a:pos x="686" y="178"/>
                  </a:cxn>
                  <a:cxn ang="0">
                    <a:pos x="636" y="98"/>
                  </a:cxn>
                  <a:cxn ang="0">
                    <a:pos x="566" y="40"/>
                  </a:cxn>
                  <a:cxn ang="0">
                    <a:pos x="478" y="6"/>
                  </a:cxn>
                  <a:cxn ang="0">
                    <a:pos x="412" y="0"/>
                  </a:cxn>
                  <a:cxn ang="0">
                    <a:pos x="348" y="6"/>
                  </a:cxn>
                  <a:cxn ang="0">
                    <a:pos x="298" y="22"/>
                  </a:cxn>
                  <a:cxn ang="0">
                    <a:pos x="226" y="70"/>
                  </a:cxn>
                  <a:cxn ang="0">
                    <a:pos x="190" y="106"/>
                  </a:cxn>
                  <a:cxn ang="0">
                    <a:pos x="168" y="16"/>
                  </a:cxn>
                  <a:cxn ang="0">
                    <a:pos x="16" y="110"/>
                  </a:cxn>
                  <a:cxn ang="0">
                    <a:pos x="38" y="270"/>
                  </a:cxn>
                  <a:cxn ang="0">
                    <a:pos x="40" y="614"/>
                  </a:cxn>
                  <a:cxn ang="0">
                    <a:pos x="38" y="694"/>
                  </a:cxn>
                  <a:cxn ang="0">
                    <a:pos x="230" y="926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/>
                <a:ahLst/>
                <a:cxnLst>
                  <a:cxn ang="0">
                    <a:pos x="396" y="136"/>
                  </a:cxn>
                  <a:cxn ang="0">
                    <a:pos x="322" y="124"/>
                  </a:cxn>
                  <a:cxn ang="0">
                    <a:pos x="294" y="124"/>
                  </a:cxn>
                  <a:cxn ang="0">
                    <a:pos x="248" y="126"/>
                  </a:cxn>
                  <a:cxn ang="0">
                    <a:pos x="210" y="136"/>
                  </a:cxn>
                  <a:cxn ang="0">
                    <a:pos x="186" y="152"/>
                  </a:cxn>
                  <a:cxn ang="0">
                    <a:pos x="178" y="174"/>
                  </a:cxn>
                  <a:cxn ang="0">
                    <a:pos x="178" y="180"/>
                  </a:cxn>
                  <a:cxn ang="0">
                    <a:pos x="188" y="202"/>
                  </a:cxn>
                  <a:cxn ang="0">
                    <a:pos x="220" y="228"/>
                  </a:cxn>
                  <a:cxn ang="0">
                    <a:pos x="264" y="254"/>
                  </a:cxn>
                  <a:cxn ang="0">
                    <a:pos x="316" y="282"/>
                  </a:cxn>
                  <a:cxn ang="0">
                    <a:pos x="370" y="314"/>
                  </a:cxn>
                  <a:cxn ang="0">
                    <a:pos x="424" y="354"/>
                  </a:cxn>
                  <a:cxn ang="0">
                    <a:pos x="446" y="380"/>
                  </a:cxn>
                  <a:cxn ang="0">
                    <a:pos x="464" y="410"/>
                  </a:cxn>
                  <a:cxn ang="0">
                    <a:pos x="476" y="444"/>
                  </a:cxn>
                  <a:cxn ang="0">
                    <a:pos x="480" y="482"/>
                  </a:cxn>
                  <a:cxn ang="0">
                    <a:pos x="480" y="504"/>
                  </a:cxn>
                  <a:cxn ang="0">
                    <a:pos x="470" y="546"/>
                  </a:cxn>
                  <a:cxn ang="0">
                    <a:pos x="450" y="582"/>
                  </a:cxn>
                  <a:cxn ang="0">
                    <a:pos x="422" y="612"/>
                  </a:cxn>
                  <a:cxn ang="0">
                    <a:pos x="386" y="636"/>
                  </a:cxn>
                  <a:cxn ang="0">
                    <a:pos x="342" y="656"/>
                  </a:cxn>
                  <a:cxn ang="0">
                    <a:pos x="292" y="668"/>
                  </a:cxn>
                  <a:cxn ang="0">
                    <a:pos x="234" y="674"/>
                  </a:cxn>
                  <a:cxn ang="0">
                    <a:pos x="204" y="676"/>
                  </a:cxn>
                  <a:cxn ang="0">
                    <a:pos x="150" y="674"/>
                  </a:cxn>
                  <a:cxn ang="0">
                    <a:pos x="58" y="658"/>
                  </a:cxn>
                  <a:cxn ang="0">
                    <a:pos x="12" y="510"/>
                  </a:cxn>
                  <a:cxn ang="0">
                    <a:pos x="54" y="522"/>
                  </a:cxn>
                  <a:cxn ang="0">
                    <a:pos x="130" y="542"/>
                  </a:cxn>
                  <a:cxn ang="0">
                    <a:pos x="184" y="550"/>
                  </a:cxn>
                  <a:cxn ang="0">
                    <a:pos x="210" y="552"/>
                  </a:cxn>
                  <a:cxn ang="0">
                    <a:pos x="244" y="548"/>
                  </a:cxn>
                  <a:cxn ang="0">
                    <a:pos x="274" y="536"/>
                  </a:cxn>
                  <a:cxn ang="0">
                    <a:pos x="296" y="516"/>
                  </a:cxn>
                  <a:cxn ang="0">
                    <a:pos x="304" y="488"/>
                  </a:cxn>
                  <a:cxn ang="0">
                    <a:pos x="304" y="480"/>
                  </a:cxn>
                  <a:cxn ang="0">
                    <a:pos x="294" y="460"/>
                  </a:cxn>
                  <a:cxn ang="0">
                    <a:pos x="266" y="436"/>
                  </a:cxn>
                  <a:cxn ang="0">
                    <a:pos x="222" y="410"/>
                  </a:cxn>
                  <a:cxn ang="0">
                    <a:pos x="166" y="380"/>
                  </a:cxn>
                  <a:cxn ang="0">
                    <a:pos x="110" y="346"/>
                  </a:cxn>
                  <a:cxn ang="0">
                    <a:pos x="56" y="298"/>
                  </a:cxn>
                  <a:cxn ang="0">
                    <a:pos x="34" y="272"/>
                  </a:cxn>
                  <a:cxn ang="0">
                    <a:pos x="16" y="240"/>
                  </a:cxn>
                  <a:cxn ang="0">
                    <a:pos x="4" y="208"/>
                  </a:cxn>
                  <a:cxn ang="0">
                    <a:pos x="0" y="174"/>
                  </a:cxn>
                  <a:cxn ang="0">
                    <a:pos x="2" y="154"/>
                  </a:cxn>
                  <a:cxn ang="0">
                    <a:pos x="12" y="116"/>
                  </a:cxn>
                  <a:cxn ang="0">
                    <a:pos x="32" y="84"/>
                  </a:cxn>
                  <a:cxn ang="0">
                    <a:pos x="60" y="56"/>
                  </a:cxn>
                  <a:cxn ang="0">
                    <a:pos x="94" y="34"/>
                  </a:cxn>
                  <a:cxn ang="0">
                    <a:pos x="136" y="18"/>
                  </a:cxn>
                  <a:cxn ang="0">
                    <a:pos x="184" y="6"/>
                  </a:cxn>
                  <a:cxn ang="0">
                    <a:pos x="236" y="0"/>
                  </a:cxn>
                  <a:cxn ang="0">
                    <a:pos x="264" y="0"/>
                  </a:cxn>
                  <a:cxn ang="0">
                    <a:pos x="344" y="4"/>
                  </a:cxn>
                  <a:cxn ang="0">
                    <a:pos x="396" y="136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3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3341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2424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38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945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8472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2447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713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663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1556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0978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6611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7" descr="background-p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 trans="54000" scaling="39"/>
                    </a14:imgEffect>
                    <a14:imgEffect>
                      <a14:colorTemperature colorTemp="8625"/>
                    </a14:imgEffect>
                    <a14:imgEffect>
                      <a14:saturation sat="10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8150" y="1371600"/>
            <a:ext cx="8267700" cy="914400"/>
          </a:xfrm>
        </p:spPr>
        <p:txBody>
          <a:bodyPr lIns="0" rIns="0" anchor="b"/>
          <a:lstStyle>
            <a:lvl1pPr algn="ctr">
              <a:lnSpc>
                <a:spcPct val="100000"/>
              </a:lnSpc>
              <a:spcBef>
                <a:spcPct val="40000"/>
              </a:spcBef>
              <a:defRPr lang="en-CA" sz="3200" i="1" kern="120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43000" y="58674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pPr algn="ctr">
              <a:spcBef>
                <a:spcPct val="50000"/>
              </a:spcBef>
            </a:pPr>
            <a:r>
              <a:rPr lang="en-CA" sz="2600" b="1" dirty="0" smtClean="0">
                <a:latin typeface="Arial" charset="0"/>
              </a:rPr>
              <a:t>LOCATION</a:t>
            </a:r>
          </a:p>
          <a:p>
            <a:pPr algn="ctr">
              <a:spcBef>
                <a:spcPts val="600"/>
              </a:spcBef>
            </a:pPr>
            <a:r>
              <a:rPr lang="en-CA" sz="2600" b="1" dirty="0" smtClean="0">
                <a:latin typeface="Arial" charset="0"/>
              </a:rPr>
              <a:t>DATE</a:t>
            </a:r>
            <a:endParaRPr lang="en-CA" sz="2600" b="1" dirty="0">
              <a:latin typeface="Arial" charset="0"/>
            </a:endParaRPr>
          </a:p>
        </p:txBody>
      </p:sp>
      <p:pic>
        <p:nvPicPr>
          <p:cNvPr id="5" name="Picture 4" descr="mphec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2E63A5"/>
              </a:clrFrom>
              <a:clrTo>
                <a:srgbClr val="2E63A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4" y="2276872"/>
            <a:ext cx="4254500" cy="322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1627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CA" sz="3600" b="1" i="1" dirty="0">
                <a:solidFill>
                  <a:srgbClr val="000066"/>
                </a:solidFill>
                <a:latin typeface="Century Gothic" pitchFamily="34" charset="0"/>
                <a:cs typeface="Arial" pitchFamily="34" charset="0"/>
              </a:rPr>
              <a:t>Maritime Provinces Higher Education Commission</a:t>
            </a:r>
            <a:endParaRPr lang="en-US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85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2400"/>
            </a:lvl1pPr>
            <a:lvl2pPr marL="679450" indent="-222250">
              <a:buFont typeface="Wingdings" pitchFamily="2" charset="2"/>
              <a:buChar char="§"/>
              <a:defRPr sz="24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12644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5948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2800"/>
            </a:lvl1pPr>
            <a:lvl2pPr marL="690563" indent="-233363"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Font typeface="Wingdings" pitchFamily="2" charset="2"/>
              <a:buChar char="Ø"/>
              <a:defRPr lang="en-US" sz="28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6794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en-US" sz="28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09237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457200" indent="-457200">
              <a:buFont typeface="Wingdings" pitchFamily="2" charset="2"/>
              <a:buChar char="Ø"/>
              <a:defRPr sz="2400"/>
            </a:lvl1pPr>
            <a:lvl2pPr marL="679450" indent="-222250">
              <a:buFont typeface="Wingdings" pitchFamily="2" charset="2"/>
              <a:buChar char="§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2400"/>
            </a:lvl1pPr>
            <a:lvl2pPr marL="679450" indent="-222250">
              <a:buFont typeface="Wingdings" pitchFamily="2" charset="2"/>
              <a:buChar char="§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6062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07079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880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5498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457200" indent="-457200">
              <a:buClr>
                <a:schemeClr val="accent4"/>
              </a:buClr>
              <a:buFont typeface="Wingdings" pitchFamily="2" charset="2"/>
              <a:buChar char="Ø"/>
              <a:defRPr sz="3200"/>
            </a:lvl1pPr>
            <a:lvl2pPr marL="679450" indent="-222250">
              <a:buFont typeface="Wingdings" pitchFamily="2" charset="2"/>
              <a:buChar char="§"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63081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06664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6309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04786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 smtClean="0"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>
                  <a:gd name="T0" fmla="*/ 0 w 4114"/>
                  <a:gd name="T1" fmla="*/ 3756 h 3756"/>
                  <a:gd name="T2" fmla="*/ 0 w 4114"/>
                  <a:gd name="T3" fmla="*/ 0 h 3756"/>
                  <a:gd name="T4" fmla="*/ 4022 w 4114"/>
                  <a:gd name="T5" fmla="*/ 0 h 3756"/>
                  <a:gd name="T6" fmla="*/ 4022 w 4114"/>
                  <a:gd name="T7" fmla="*/ 0 h 3756"/>
                  <a:gd name="T8" fmla="*/ 4040 w 4114"/>
                  <a:gd name="T9" fmla="*/ 118 h 3756"/>
                  <a:gd name="T10" fmla="*/ 4054 w 4114"/>
                  <a:gd name="T11" fmla="*/ 234 h 3756"/>
                  <a:gd name="T12" fmla="*/ 4068 w 4114"/>
                  <a:gd name="T13" fmla="*/ 350 h 3756"/>
                  <a:gd name="T14" fmla="*/ 4078 w 4114"/>
                  <a:gd name="T15" fmla="*/ 468 h 3756"/>
                  <a:gd name="T16" fmla="*/ 4088 w 4114"/>
                  <a:gd name="T17" fmla="*/ 584 h 3756"/>
                  <a:gd name="T18" fmla="*/ 4096 w 4114"/>
                  <a:gd name="T19" fmla="*/ 700 h 3756"/>
                  <a:gd name="T20" fmla="*/ 4104 w 4114"/>
                  <a:gd name="T21" fmla="*/ 814 h 3756"/>
                  <a:gd name="T22" fmla="*/ 4108 w 4114"/>
                  <a:gd name="T23" fmla="*/ 930 h 3756"/>
                  <a:gd name="T24" fmla="*/ 4112 w 4114"/>
                  <a:gd name="T25" fmla="*/ 1046 h 3756"/>
                  <a:gd name="T26" fmla="*/ 4114 w 4114"/>
                  <a:gd name="T27" fmla="*/ 1162 h 3756"/>
                  <a:gd name="T28" fmla="*/ 4112 w 4114"/>
                  <a:gd name="T29" fmla="*/ 1276 h 3756"/>
                  <a:gd name="T30" fmla="*/ 4110 w 4114"/>
                  <a:gd name="T31" fmla="*/ 1392 h 3756"/>
                  <a:gd name="T32" fmla="*/ 4106 w 4114"/>
                  <a:gd name="T33" fmla="*/ 1508 h 3756"/>
                  <a:gd name="T34" fmla="*/ 4100 w 4114"/>
                  <a:gd name="T35" fmla="*/ 1622 h 3756"/>
                  <a:gd name="T36" fmla="*/ 4092 w 4114"/>
                  <a:gd name="T37" fmla="*/ 1738 h 3756"/>
                  <a:gd name="T38" fmla="*/ 4082 w 4114"/>
                  <a:gd name="T39" fmla="*/ 1854 h 3756"/>
                  <a:gd name="T40" fmla="*/ 4070 w 4114"/>
                  <a:gd name="T41" fmla="*/ 1970 h 3756"/>
                  <a:gd name="T42" fmla="*/ 4056 w 4114"/>
                  <a:gd name="T43" fmla="*/ 2086 h 3756"/>
                  <a:gd name="T44" fmla="*/ 4040 w 4114"/>
                  <a:gd name="T45" fmla="*/ 2202 h 3756"/>
                  <a:gd name="T46" fmla="*/ 4020 w 4114"/>
                  <a:gd name="T47" fmla="*/ 2320 h 3756"/>
                  <a:gd name="T48" fmla="*/ 4000 w 4114"/>
                  <a:gd name="T49" fmla="*/ 2436 h 3756"/>
                  <a:gd name="T50" fmla="*/ 3978 w 4114"/>
                  <a:gd name="T51" fmla="*/ 2554 h 3756"/>
                  <a:gd name="T52" fmla="*/ 3952 w 4114"/>
                  <a:gd name="T53" fmla="*/ 2672 h 3756"/>
                  <a:gd name="T54" fmla="*/ 3926 w 4114"/>
                  <a:gd name="T55" fmla="*/ 2790 h 3756"/>
                  <a:gd name="T56" fmla="*/ 3896 w 4114"/>
                  <a:gd name="T57" fmla="*/ 2908 h 3756"/>
                  <a:gd name="T58" fmla="*/ 3864 w 4114"/>
                  <a:gd name="T59" fmla="*/ 3028 h 3756"/>
                  <a:gd name="T60" fmla="*/ 3830 w 4114"/>
                  <a:gd name="T61" fmla="*/ 3148 h 3756"/>
                  <a:gd name="T62" fmla="*/ 3792 w 4114"/>
                  <a:gd name="T63" fmla="*/ 3268 h 3756"/>
                  <a:gd name="T64" fmla="*/ 3754 w 4114"/>
                  <a:gd name="T65" fmla="*/ 3388 h 3756"/>
                  <a:gd name="T66" fmla="*/ 3712 w 4114"/>
                  <a:gd name="T67" fmla="*/ 3510 h 3756"/>
                  <a:gd name="T68" fmla="*/ 3668 w 4114"/>
                  <a:gd name="T69" fmla="*/ 3632 h 3756"/>
                  <a:gd name="T70" fmla="*/ 3620 w 4114"/>
                  <a:gd name="T71" fmla="*/ 3756 h 3756"/>
                  <a:gd name="T72" fmla="*/ 0 w 4114"/>
                  <a:gd name="T73" fmla="*/ 3756 h 375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>
                  <a:gd name="T0" fmla="*/ 23 w 88"/>
                  <a:gd name="T1" fmla="*/ 39 h 62"/>
                  <a:gd name="T2" fmla="*/ 0 w 88"/>
                  <a:gd name="T3" fmla="*/ 48 h 62"/>
                  <a:gd name="T4" fmla="*/ 0 w 88"/>
                  <a:gd name="T5" fmla="*/ 48 h 62"/>
                  <a:gd name="T6" fmla="*/ 14 w 88"/>
                  <a:gd name="T7" fmla="*/ 50 h 62"/>
                  <a:gd name="T8" fmla="*/ 33 w 88"/>
                  <a:gd name="T9" fmla="*/ 52 h 62"/>
                  <a:gd name="T10" fmla="*/ 50 w 88"/>
                  <a:gd name="T11" fmla="*/ 48 h 62"/>
                  <a:gd name="T12" fmla="*/ 64 w 88"/>
                  <a:gd name="T13" fmla="*/ 45 h 62"/>
                  <a:gd name="T14" fmla="*/ 77 w 88"/>
                  <a:gd name="T15" fmla="*/ 42 h 62"/>
                  <a:gd name="T16" fmla="*/ 91 w 88"/>
                  <a:gd name="T17" fmla="*/ 35 h 62"/>
                  <a:gd name="T18" fmla="*/ 97 w 88"/>
                  <a:gd name="T19" fmla="*/ 27 h 62"/>
                  <a:gd name="T20" fmla="*/ 103 w 88"/>
                  <a:gd name="T21" fmla="*/ 19 h 62"/>
                  <a:gd name="T22" fmla="*/ 103 w 88"/>
                  <a:gd name="T23" fmla="*/ 0 h 62"/>
                  <a:gd name="T24" fmla="*/ 103 w 88"/>
                  <a:gd name="T25" fmla="*/ 0 h 62"/>
                  <a:gd name="T26" fmla="*/ 77 w 88"/>
                  <a:gd name="T27" fmla="*/ 6 h 62"/>
                  <a:gd name="T28" fmla="*/ 56 w 88"/>
                  <a:gd name="T29" fmla="*/ 15 h 62"/>
                  <a:gd name="T30" fmla="*/ 43 w 88"/>
                  <a:gd name="T31" fmla="*/ 17 h 62"/>
                  <a:gd name="T32" fmla="*/ 35 w 88"/>
                  <a:gd name="T33" fmla="*/ 23 h 62"/>
                  <a:gd name="T34" fmla="*/ 29 w 88"/>
                  <a:gd name="T35" fmla="*/ 31 h 62"/>
                  <a:gd name="T36" fmla="*/ 23 w 88"/>
                  <a:gd name="T37" fmla="*/ 39 h 62"/>
                  <a:gd name="T38" fmla="*/ 23 w 88"/>
                  <a:gd name="T39" fmla="*/ 39 h 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>
                  <a:gd name="T0" fmla="*/ 23 w 68"/>
                  <a:gd name="T1" fmla="*/ 2 h 68"/>
                  <a:gd name="T2" fmla="*/ 0 w 68"/>
                  <a:gd name="T3" fmla="*/ 0 h 68"/>
                  <a:gd name="T4" fmla="*/ 0 w 68"/>
                  <a:gd name="T5" fmla="*/ 0 h 68"/>
                  <a:gd name="T6" fmla="*/ 2 w 68"/>
                  <a:gd name="T7" fmla="*/ 23 h 68"/>
                  <a:gd name="T8" fmla="*/ 4 w 68"/>
                  <a:gd name="T9" fmla="*/ 38 h 68"/>
                  <a:gd name="T10" fmla="*/ 6 w 68"/>
                  <a:gd name="T11" fmla="*/ 47 h 68"/>
                  <a:gd name="T12" fmla="*/ 12 w 68"/>
                  <a:gd name="T13" fmla="*/ 59 h 68"/>
                  <a:gd name="T14" fmla="*/ 17 w 68"/>
                  <a:gd name="T15" fmla="*/ 66 h 68"/>
                  <a:gd name="T16" fmla="*/ 21 w 68"/>
                  <a:gd name="T17" fmla="*/ 77 h 68"/>
                  <a:gd name="T18" fmla="*/ 31 w 68"/>
                  <a:gd name="T19" fmla="*/ 85 h 68"/>
                  <a:gd name="T20" fmla="*/ 49 w 68"/>
                  <a:gd name="T21" fmla="*/ 90 h 68"/>
                  <a:gd name="T22" fmla="*/ 49 w 68"/>
                  <a:gd name="T23" fmla="*/ 90 h 68"/>
                  <a:gd name="T24" fmla="*/ 56 w 68"/>
                  <a:gd name="T25" fmla="*/ 80 h 68"/>
                  <a:gd name="T26" fmla="*/ 58 w 68"/>
                  <a:gd name="T27" fmla="*/ 72 h 68"/>
                  <a:gd name="T28" fmla="*/ 58 w 68"/>
                  <a:gd name="T29" fmla="*/ 66 h 68"/>
                  <a:gd name="T30" fmla="*/ 56 w 68"/>
                  <a:gd name="T31" fmla="*/ 53 h 68"/>
                  <a:gd name="T32" fmla="*/ 52 w 68"/>
                  <a:gd name="T33" fmla="*/ 42 h 68"/>
                  <a:gd name="T34" fmla="*/ 47 w 68"/>
                  <a:gd name="T35" fmla="*/ 28 h 68"/>
                  <a:gd name="T36" fmla="*/ 41 w 68"/>
                  <a:gd name="T37" fmla="*/ 19 h 68"/>
                  <a:gd name="T38" fmla="*/ 23 w 68"/>
                  <a:gd name="T39" fmla="*/ 2 h 68"/>
                  <a:gd name="T40" fmla="*/ 23 w 68"/>
                  <a:gd name="T41" fmla="*/ 2 h 6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>
                  <a:gd name="T0" fmla="*/ 17 w 106"/>
                  <a:gd name="T1" fmla="*/ 41 h 76"/>
                  <a:gd name="T2" fmla="*/ 0 w 106"/>
                  <a:gd name="T3" fmla="*/ 54 h 76"/>
                  <a:gd name="T4" fmla="*/ 0 w 106"/>
                  <a:gd name="T5" fmla="*/ 54 h 76"/>
                  <a:gd name="T6" fmla="*/ 16 w 106"/>
                  <a:gd name="T7" fmla="*/ 57 h 76"/>
                  <a:gd name="T8" fmla="*/ 27 w 106"/>
                  <a:gd name="T9" fmla="*/ 58 h 76"/>
                  <a:gd name="T10" fmla="*/ 41 w 106"/>
                  <a:gd name="T11" fmla="*/ 57 h 76"/>
                  <a:gd name="T12" fmla="*/ 51 w 106"/>
                  <a:gd name="T13" fmla="*/ 52 h 76"/>
                  <a:gd name="T14" fmla="*/ 62 w 106"/>
                  <a:gd name="T15" fmla="*/ 47 h 76"/>
                  <a:gd name="T16" fmla="*/ 72 w 106"/>
                  <a:gd name="T17" fmla="*/ 40 h 76"/>
                  <a:gd name="T18" fmla="*/ 79 w 106"/>
                  <a:gd name="T19" fmla="*/ 32 h 76"/>
                  <a:gd name="T20" fmla="*/ 84 w 106"/>
                  <a:gd name="T21" fmla="*/ 24 h 76"/>
                  <a:gd name="T22" fmla="*/ 91 w 106"/>
                  <a:gd name="T23" fmla="*/ 0 h 76"/>
                  <a:gd name="T24" fmla="*/ 91 w 106"/>
                  <a:gd name="T25" fmla="*/ 0 h 76"/>
                  <a:gd name="T26" fmla="*/ 70 w 106"/>
                  <a:gd name="T27" fmla="*/ 6 h 76"/>
                  <a:gd name="T28" fmla="*/ 58 w 106"/>
                  <a:gd name="T29" fmla="*/ 9 h 76"/>
                  <a:gd name="T30" fmla="*/ 50 w 106"/>
                  <a:gd name="T31" fmla="*/ 9 h 76"/>
                  <a:gd name="T32" fmla="*/ 43 w 106"/>
                  <a:gd name="T33" fmla="*/ 15 h 76"/>
                  <a:gd name="T34" fmla="*/ 33 w 106"/>
                  <a:gd name="T35" fmla="*/ 23 h 76"/>
                  <a:gd name="T36" fmla="*/ 25 w 106"/>
                  <a:gd name="T37" fmla="*/ 30 h 76"/>
                  <a:gd name="T38" fmla="*/ 17 w 106"/>
                  <a:gd name="T39" fmla="*/ 41 h 76"/>
                  <a:gd name="T40" fmla="*/ 17 w 106"/>
                  <a:gd name="T41" fmla="*/ 41 h 7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>
                  <a:gd name="T0" fmla="*/ 97 w 82"/>
                  <a:gd name="T1" fmla="*/ 24 h 72"/>
                  <a:gd name="T2" fmla="*/ 91 w 82"/>
                  <a:gd name="T3" fmla="*/ 0 h 72"/>
                  <a:gd name="T4" fmla="*/ 91 w 82"/>
                  <a:gd name="T5" fmla="*/ 0 h 72"/>
                  <a:gd name="T6" fmla="*/ 60 w 82"/>
                  <a:gd name="T7" fmla="*/ 8 h 72"/>
                  <a:gd name="T8" fmla="*/ 35 w 82"/>
                  <a:gd name="T9" fmla="*/ 18 h 72"/>
                  <a:gd name="T10" fmla="*/ 25 w 82"/>
                  <a:gd name="T11" fmla="*/ 24 h 72"/>
                  <a:gd name="T12" fmla="*/ 12 w 82"/>
                  <a:gd name="T13" fmla="*/ 30 h 72"/>
                  <a:gd name="T14" fmla="*/ 6 w 82"/>
                  <a:gd name="T15" fmla="*/ 40 h 72"/>
                  <a:gd name="T16" fmla="*/ 0 w 82"/>
                  <a:gd name="T17" fmla="*/ 48 h 72"/>
                  <a:gd name="T18" fmla="*/ 0 w 82"/>
                  <a:gd name="T19" fmla="*/ 68 h 72"/>
                  <a:gd name="T20" fmla="*/ 0 w 82"/>
                  <a:gd name="T21" fmla="*/ 68 h 72"/>
                  <a:gd name="T22" fmla="*/ 21 w 82"/>
                  <a:gd name="T23" fmla="*/ 72 h 72"/>
                  <a:gd name="T24" fmla="*/ 35 w 82"/>
                  <a:gd name="T25" fmla="*/ 70 h 72"/>
                  <a:gd name="T26" fmla="*/ 52 w 82"/>
                  <a:gd name="T27" fmla="*/ 66 h 72"/>
                  <a:gd name="T28" fmla="*/ 62 w 82"/>
                  <a:gd name="T29" fmla="*/ 60 h 72"/>
                  <a:gd name="T30" fmla="*/ 73 w 82"/>
                  <a:gd name="T31" fmla="*/ 52 h 72"/>
                  <a:gd name="T32" fmla="*/ 85 w 82"/>
                  <a:gd name="T33" fmla="*/ 42 h 72"/>
                  <a:gd name="T34" fmla="*/ 97 w 82"/>
                  <a:gd name="T35" fmla="*/ 24 h 72"/>
                  <a:gd name="T36" fmla="*/ 97 w 82"/>
                  <a:gd name="T37" fmla="*/ 24 h 7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>
                  <a:gd name="T0" fmla="*/ 0 w 98"/>
                  <a:gd name="T1" fmla="*/ 43 h 62"/>
                  <a:gd name="T2" fmla="*/ 14 w 98"/>
                  <a:gd name="T3" fmla="*/ 48 h 62"/>
                  <a:gd name="T4" fmla="*/ 14 w 98"/>
                  <a:gd name="T5" fmla="*/ 48 h 62"/>
                  <a:gd name="T6" fmla="*/ 30 w 98"/>
                  <a:gd name="T7" fmla="*/ 52 h 62"/>
                  <a:gd name="T8" fmla="*/ 44 w 98"/>
                  <a:gd name="T9" fmla="*/ 50 h 62"/>
                  <a:gd name="T10" fmla="*/ 49 w 98"/>
                  <a:gd name="T11" fmla="*/ 46 h 62"/>
                  <a:gd name="T12" fmla="*/ 55 w 98"/>
                  <a:gd name="T13" fmla="*/ 43 h 62"/>
                  <a:gd name="T14" fmla="*/ 61 w 98"/>
                  <a:gd name="T15" fmla="*/ 37 h 62"/>
                  <a:gd name="T16" fmla="*/ 65 w 98"/>
                  <a:gd name="T17" fmla="*/ 29 h 62"/>
                  <a:gd name="T18" fmla="*/ 73 w 98"/>
                  <a:gd name="T19" fmla="*/ 15 h 62"/>
                  <a:gd name="T20" fmla="*/ 93 w 98"/>
                  <a:gd name="T21" fmla="*/ 2 h 62"/>
                  <a:gd name="T22" fmla="*/ 93 w 98"/>
                  <a:gd name="T23" fmla="*/ 2 h 62"/>
                  <a:gd name="T24" fmla="*/ 75 w 98"/>
                  <a:gd name="T25" fmla="*/ 0 h 62"/>
                  <a:gd name="T26" fmla="*/ 59 w 98"/>
                  <a:gd name="T27" fmla="*/ 2 h 62"/>
                  <a:gd name="T28" fmla="*/ 49 w 98"/>
                  <a:gd name="T29" fmla="*/ 6 h 62"/>
                  <a:gd name="T30" fmla="*/ 36 w 98"/>
                  <a:gd name="T31" fmla="*/ 14 h 62"/>
                  <a:gd name="T32" fmla="*/ 24 w 98"/>
                  <a:gd name="T33" fmla="*/ 17 h 62"/>
                  <a:gd name="T34" fmla="*/ 14 w 98"/>
                  <a:gd name="T35" fmla="*/ 25 h 62"/>
                  <a:gd name="T36" fmla="*/ 6 w 98"/>
                  <a:gd name="T37" fmla="*/ 35 h 62"/>
                  <a:gd name="T38" fmla="*/ 0 w 98"/>
                  <a:gd name="T39" fmla="*/ 43 h 62"/>
                  <a:gd name="T40" fmla="*/ 0 w 98"/>
                  <a:gd name="T41" fmla="*/ 43 h 6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>
                  <a:gd name="T0" fmla="*/ 18 w 96"/>
                  <a:gd name="T1" fmla="*/ 0 h 58"/>
                  <a:gd name="T2" fmla="*/ 0 w 96"/>
                  <a:gd name="T3" fmla="*/ 7 h 58"/>
                  <a:gd name="T4" fmla="*/ 0 w 96"/>
                  <a:gd name="T5" fmla="*/ 7 h 58"/>
                  <a:gd name="T6" fmla="*/ 2 w 96"/>
                  <a:gd name="T7" fmla="*/ 9 h 58"/>
                  <a:gd name="T8" fmla="*/ 4 w 96"/>
                  <a:gd name="T9" fmla="*/ 15 h 58"/>
                  <a:gd name="T10" fmla="*/ 14 w 96"/>
                  <a:gd name="T11" fmla="*/ 22 h 58"/>
                  <a:gd name="T12" fmla="*/ 26 w 96"/>
                  <a:gd name="T13" fmla="*/ 30 h 58"/>
                  <a:gd name="T14" fmla="*/ 42 w 96"/>
                  <a:gd name="T15" fmla="*/ 35 h 58"/>
                  <a:gd name="T16" fmla="*/ 63 w 96"/>
                  <a:gd name="T17" fmla="*/ 39 h 58"/>
                  <a:gd name="T18" fmla="*/ 77 w 96"/>
                  <a:gd name="T19" fmla="*/ 41 h 58"/>
                  <a:gd name="T20" fmla="*/ 83 w 96"/>
                  <a:gd name="T21" fmla="*/ 41 h 58"/>
                  <a:gd name="T22" fmla="*/ 89 w 96"/>
                  <a:gd name="T23" fmla="*/ 39 h 58"/>
                  <a:gd name="T24" fmla="*/ 95 w 96"/>
                  <a:gd name="T25" fmla="*/ 38 h 58"/>
                  <a:gd name="T26" fmla="*/ 99 w 96"/>
                  <a:gd name="T27" fmla="*/ 35 h 58"/>
                  <a:gd name="T28" fmla="*/ 101 w 96"/>
                  <a:gd name="T29" fmla="*/ 15 h 58"/>
                  <a:gd name="T30" fmla="*/ 101 w 96"/>
                  <a:gd name="T31" fmla="*/ 15 h 58"/>
                  <a:gd name="T32" fmla="*/ 83 w 96"/>
                  <a:gd name="T33" fmla="*/ 7 h 58"/>
                  <a:gd name="T34" fmla="*/ 65 w 96"/>
                  <a:gd name="T35" fmla="*/ 4 h 58"/>
                  <a:gd name="T36" fmla="*/ 40 w 96"/>
                  <a:gd name="T37" fmla="*/ 0 h 58"/>
                  <a:gd name="T38" fmla="*/ 18 w 96"/>
                  <a:gd name="T39" fmla="*/ 0 h 58"/>
                  <a:gd name="T40" fmla="*/ 18 w 96"/>
                  <a:gd name="T41" fmla="*/ 0 h 5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>
                  <a:gd name="T0" fmla="*/ 47 w 64"/>
                  <a:gd name="T1" fmla="*/ 8 h 102"/>
                  <a:gd name="T2" fmla="*/ 14 w 64"/>
                  <a:gd name="T3" fmla="*/ 0 h 102"/>
                  <a:gd name="T4" fmla="*/ 14 w 64"/>
                  <a:gd name="T5" fmla="*/ 0 h 102"/>
                  <a:gd name="T6" fmla="*/ 6 w 64"/>
                  <a:gd name="T7" fmla="*/ 16 h 102"/>
                  <a:gd name="T8" fmla="*/ 2 w 64"/>
                  <a:gd name="T9" fmla="*/ 22 h 102"/>
                  <a:gd name="T10" fmla="*/ 0 w 64"/>
                  <a:gd name="T11" fmla="*/ 30 h 102"/>
                  <a:gd name="T12" fmla="*/ 0 w 64"/>
                  <a:gd name="T13" fmla="*/ 40 h 102"/>
                  <a:gd name="T14" fmla="*/ 0 w 64"/>
                  <a:gd name="T15" fmla="*/ 50 h 102"/>
                  <a:gd name="T16" fmla="*/ 4 w 64"/>
                  <a:gd name="T17" fmla="*/ 60 h 102"/>
                  <a:gd name="T18" fmla="*/ 8 w 64"/>
                  <a:gd name="T19" fmla="*/ 72 h 102"/>
                  <a:gd name="T20" fmla="*/ 27 w 64"/>
                  <a:gd name="T21" fmla="*/ 102 h 102"/>
                  <a:gd name="T22" fmla="*/ 27 w 64"/>
                  <a:gd name="T23" fmla="*/ 102 h 102"/>
                  <a:gd name="T24" fmla="*/ 50 w 64"/>
                  <a:gd name="T25" fmla="*/ 78 h 102"/>
                  <a:gd name="T26" fmla="*/ 64 w 64"/>
                  <a:gd name="T27" fmla="*/ 66 h 102"/>
                  <a:gd name="T28" fmla="*/ 70 w 64"/>
                  <a:gd name="T29" fmla="*/ 54 h 102"/>
                  <a:gd name="T30" fmla="*/ 74 w 64"/>
                  <a:gd name="T31" fmla="*/ 44 h 102"/>
                  <a:gd name="T32" fmla="*/ 74 w 64"/>
                  <a:gd name="T33" fmla="*/ 38 h 102"/>
                  <a:gd name="T34" fmla="*/ 72 w 64"/>
                  <a:gd name="T35" fmla="*/ 32 h 102"/>
                  <a:gd name="T36" fmla="*/ 70 w 64"/>
                  <a:gd name="T37" fmla="*/ 26 h 102"/>
                  <a:gd name="T38" fmla="*/ 66 w 64"/>
                  <a:gd name="T39" fmla="*/ 20 h 102"/>
                  <a:gd name="T40" fmla="*/ 47 w 64"/>
                  <a:gd name="T41" fmla="*/ 8 h 102"/>
                  <a:gd name="T42" fmla="*/ 47 w 64"/>
                  <a:gd name="T43" fmla="*/ 8 h 10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>
                  <a:gd name="T0" fmla="*/ 616 w 772"/>
                  <a:gd name="T1" fmla="*/ 774 h 1976"/>
                  <a:gd name="T2" fmla="*/ 668 w 772"/>
                  <a:gd name="T3" fmla="*/ 690 h 1976"/>
                  <a:gd name="T4" fmla="*/ 666 w 772"/>
                  <a:gd name="T5" fmla="*/ 488 h 1976"/>
                  <a:gd name="T6" fmla="*/ 674 w 772"/>
                  <a:gd name="T7" fmla="*/ 430 h 1976"/>
                  <a:gd name="T8" fmla="*/ 674 w 772"/>
                  <a:gd name="T9" fmla="*/ 376 h 1976"/>
                  <a:gd name="T10" fmla="*/ 656 w 772"/>
                  <a:gd name="T11" fmla="*/ 320 h 1976"/>
                  <a:gd name="T12" fmla="*/ 626 w 772"/>
                  <a:gd name="T13" fmla="*/ 280 h 1976"/>
                  <a:gd name="T14" fmla="*/ 628 w 772"/>
                  <a:gd name="T15" fmla="*/ 238 h 1976"/>
                  <a:gd name="T16" fmla="*/ 590 w 772"/>
                  <a:gd name="T17" fmla="*/ 226 h 1976"/>
                  <a:gd name="T18" fmla="*/ 560 w 772"/>
                  <a:gd name="T19" fmla="*/ 190 h 1976"/>
                  <a:gd name="T20" fmla="*/ 548 w 772"/>
                  <a:gd name="T21" fmla="*/ 180 h 1976"/>
                  <a:gd name="T22" fmla="*/ 511 w 772"/>
                  <a:gd name="T23" fmla="*/ 182 h 1976"/>
                  <a:gd name="T24" fmla="*/ 503 w 772"/>
                  <a:gd name="T25" fmla="*/ 138 h 1976"/>
                  <a:gd name="T26" fmla="*/ 457 w 772"/>
                  <a:gd name="T27" fmla="*/ 156 h 1976"/>
                  <a:gd name="T28" fmla="*/ 459 w 772"/>
                  <a:gd name="T29" fmla="*/ 116 h 1976"/>
                  <a:gd name="T30" fmla="*/ 417 w 772"/>
                  <a:gd name="T31" fmla="*/ 120 h 1976"/>
                  <a:gd name="T32" fmla="*/ 377 w 772"/>
                  <a:gd name="T33" fmla="*/ 132 h 1976"/>
                  <a:gd name="T34" fmla="*/ 377 w 772"/>
                  <a:gd name="T35" fmla="*/ 80 h 1976"/>
                  <a:gd name="T36" fmla="*/ 366 w 772"/>
                  <a:gd name="T37" fmla="*/ 68 h 1976"/>
                  <a:gd name="T38" fmla="*/ 336 w 772"/>
                  <a:gd name="T39" fmla="*/ 44 h 1976"/>
                  <a:gd name="T40" fmla="*/ 304 w 772"/>
                  <a:gd name="T41" fmla="*/ 88 h 1976"/>
                  <a:gd name="T42" fmla="*/ 296 w 772"/>
                  <a:gd name="T43" fmla="*/ 64 h 1976"/>
                  <a:gd name="T44" fmla="*/ 320 w 772"/>
                  <a:gd name="T45" fmla="*/ 46 h 1976"/>
                  <a:gd name="T46" fmla="*/ 246 w 772"/>
                  <a:gd name="T47" fmla="*/ 122 h 1976"/>
                  <a:gd name="T48" fmla="*/ 228 w 772"/>
                  <a:gd name="T49" fmla="*/ 92 h 1976"/>
                  <a:gd name="T50" fmla="*/ 280 w 772"/>
                  <a:gd name="T51" fmla="*/ 18 h 1976"/>
                  <a:gd name="T52" fmla="*/ 213 w 772"/>
                  <a:gd name="T53" fmla="*/ 62 h 1976"/>
                  <a:gd name="T54" fmla="*/ 209 w 772"/>
                  <a:gd name="T55" fmla="*/ 90 h 1976"/>
                  <a:gd name="T56" fmla="*/ 203 w 772"/>
                  <a:gd name="T57" fmla="*/ 60 h 1976"/>
                  <a:gd name="T58" fmla="*/ 207 w 772"/>
                  <a:gd name="T59" fmla="*/ 8 h 1976"/>
                  <a:gd name="T60" fmla="*/ 179 w 772"/>
                  <a:gd name="T61" fmla="*/ 40 h 1976"/>
                  <a:gd name="T62" fmla="*/ 157 w 772"/>
                  <a:gd name="T63" fmla="*/ 0 h 1976"/>
                  <a:gd name="T64" fmla="*/ 151 w 772"/>
                  <a:gd name="T65" fmla="*/ 94 h 1976"/>
                  <a:gd name="T66" fmla="*/ 133 w 772"/>
                  <a:gd name="T67" fmla="*/ 12 h 1976"/>
                  <a:gd name="T68" fmla="*/ 79 w 772"/>
                  <a:gd name="T69" fmla="*/ 74 h 1976"/>
                  <a:gd name="T70" fmla="*/ 62 w 772"/>
                  <a:gd name="T71" fmla="*/ 98 h 1976"/>
                  <a:gd name="T72" fmla="*/ 54 w 772"/>
                  <a:gd name="T73" fmla="*/ 20 h 1976"/>
                  <a:gd name="T74" fmla="*/ 81 w 772"/>
                  <a:gd name="T75" fmla="*/ 738 h 1976"/>
                  <a:gd name="T76" fmla="*/ 38 w 772"/>
                  <a:gd name="T77" fmla="*/ 1705 h 1976"/>
                  <a:gd name="T78" fmla="*/ 171 w 772"/>
                  <a:gd name="T79" fmla="*/ 1959 h 1976"/>
                  <a:gd name="T80" fmla="*/ 556 w 772"/>
                  <a:gd name="T81" fmla="*/ 1981 h 1976"/>
                  <a:gd name="T82" fmla="*/ 636 w 772"/>
                  <a:gd name="T83" fmla="*/ 1943 h 1976"/>
                  <a:gd name="T84" fmla="*/ 457 w 772"/>
                  <a:gd name="T85" fmla="*/ 1915 h 1976"/>
                  <a:gd name="T86" fmla="*/ 358 w 772"/>
                  <a:gd name="T87" fmla="*/ 1879 h 1976"/>
                  <a:gd name="T88" fmla="*/ 256 w 772"/>
                  <a:gd name="T89" fmla="*/ 1727 h 1976"/>
                  <a:gd name="T90" fmla="*/ 250 w 772"/>
                  <a:gd name="T91" fmla="*/ 1573 h 1976"/>
                  <a:gd name="T92" fmla="*/ 294 w 772"/>
                  <a:gd name="T93" fmla="*/ 1501 h 1976"/>
                  <a:gd name="T94" fmla="*/ 534 w 772"/>
                  <a:gd name="T95" fmla="*/ 1499 h 1976"/>
                  <a:gd name="T96" fmla="*/ 662 w 772"/>
                  <a:gd name="T97" fmla="*/ 1457 h 1976"/>
                  <a:gd name="T98" fmla="*/ 634 w 772"/>
                  <a:gd name="T99" fmla="*/ 1357 h 1976"/>
                  <a:gd name="T100" fmla="*/ 672 w 772"/>
                  <a:gd name="T101" fmla="*/ 1269 h 1976"/>
                  <a:gd name="T102" fmla="*/ 590 w 772"/>
                  <a:gd name="T103" fmla="*/ 1225 h 1976"/>
                  <a:gd name="T104" fmla="*/ 674 w 772"/>
                  <a:gd name="T105" fmla="*/ 1193 h 1976"/>
                  <a:gd name="T106" fmla="*/ 677 w 772"/>
                  <a:gd name="T107" fmla="*/ 1129 h 1976"/>
                  <a:gd name="T108" fmla="*/ 690 w 772"/>
                  <a:gd name="T109" fmla="*/ 1057 h 1976"/>
                  <a:gd name="T110" fmla="*/ 747 w 772"/>
                  <a:gd name="T111" fmla="*/ 1007 h 1976"/>
                  <a:gd name="T112" fmla="*/ 477 w 772"/>
                  <a:gd name="T113" fmla="*/ 850 h 1976"/>
                  <a:gd name="T114" fmla="*/ 352 w 772"/>
                  <a:gd name="T115" fmla="*/ 826 h 1976"/>
                  <a:gd name="T116" fmla="*/ 409 w 772"/>
                  <a:gd name="T117" fmla="*/ 782 h 1976"/>
                  <a:gd name="T118" fmla="*/ 517 w 772"/>
                  <a:gd name="T119" fmla="*/ 794 h 1976"/>
                  <a:gd name="T120" fmla="*/ 501 w 772"/>
                  <a:gd name="T121" fmla="*/ 846 h 197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>
                  <a:gd name="T0" fmla="*/ 1903 w 2188"/>
                  <a:gd name="T1" fmla="*/ 3290 h 3756"/>
                  <a:gd name="T2" fmla="*/ 2183 w 2188"/>
                  <a:gd name="T3" fmla="*/ 336 h 3756"/>
                  <a:gd name="T4" fmla="*/ 2153 w 2188"/>
                  <a:gd name="T5" fmla="*/ 426 h 3756"/>
                  <a:gd name="T6" fmla="*/ 2083 w 2188"/>
                  <a:gd name="T7" fmla="*/ 368 h 3756"/>
                  <a:gd name="T8" fmla="*/ 2075 w 2188"/>
                  <a:gd name="T9" fmla="*/ 432 h 3756"/>
                  <a:gd name="T10" fmla="*/ 2027 w 2188"/>
                  <a:gd name="T11" fmla="*/ 374 h 3756"/>
                  <a:gd name="T12" fmla="*/ 1987 w 2188"/>
                  <a:gd name="T13" fmla="*/ 446 h 3756"/>
                  <a:gd name="T14" fmla="*/ 1957 w 2188"/>
                  <a:gd name="T15" fmla="*/ 396 h 3756"/>
                  <a:gd name="T16" fmla="*/ 1911 w 2188"/>
                  <a:gd name="T17" fmla="*/ 472 h 3756"/>
                  <a:gd name="T18" fmla="*/ 1877 w 2188"/>
                  <a:gd name="T19" fmla="*/ 416 h 3756"/>
                  <a:gd name="T20" fmla="*/ 1847 w 2188"/>
                  <a:gd name="T21" fmla="*/ 538 h 3756"/>
                  <a:gd name="T22" fmla="*/ 1823 w 2188"/>
                  <a:gd name="T23" fmla="*/ 458 h 3756"/>
                  <a:gd name="T24" fmla="*/ 1767 w 2188"/>
                  <a:gd name="T25" fmla="*/ 502 h 3756"/>
                  <a:gd name="T26" fmla="*/ 1745 w 2188"/>
                  <a:gd name="T27" fmla="*/ 544 h 3756"/>
                  <a:gd name="T28" fmla="*/ 1659 w 2188"/>
                  <a:gd name="T29" fmla="*/ 534 h 3756"/>
                  <a:gd name="T30" fmla="*/ 1665 w 2188"/>
                  <a:gd name="T31" fmla="*/ 594 h 3756"/>
                  <a:gd name="T32" fmla="*/ 1553 w 2188"/>
                  <a:gd name="T33" fmla="*/ 570 h 3756"/>
                  <a:gd name="T34" fmla="*/ 1615 w 2188"/>
                  <a:gd name="T35" fmla="*/ 638 h 3756"/>
                  <a:gd name="T36" fmla="*/ 1627 w 2188"/>
                  <a:gd name="T37" fmla="*/ 668 h 3756"/>
                  <a:gd name="T38" fmla="*/ 1535 w 2188"/>
                  <a:gd name="T39" fmla="*/ 638 h 3756"/>
                  <a:gd name="T40" fmla="*/ 1541 w 2188"/>
                  <a:gd name="T41" fmla="*/ 702 h 3756"/>
                  <a:gd name="T42" fmla="*/ 1589 w 2188"/>
                  <a:gd name="T43" fmla="*/ 762 h 3756"/>
                  <a:gd name="T44" fmla="*/ 1417 w 2188"/>
                  <a:gd name="T45" fmla="*/ 704 h 3756"/>
                  <a:gd name="T46" fmla="*/ 1509 w 2188"/>
                  <a:gd name="T47" fmla="*/ 784 h 3756"/>
                  <a:gd name="T48" fmla="*/ 1529 w 2188"/>
                  <a:gd name="T49" fmla="*/ 848 h 3756"/>
                  <a:gd name="T50" fmla="*/ 1499 w 2188"/>
                  <a:gd name="T51" fmla="*/ 890 h 3756"/>
                  <a:gd name="T52" fmla="*/ 1421 w 2188"/>
                  <a:gd name="T53" fmla="*/ 844 h 3756"/>
                  <a:gd name="T54" fmla="*/ 1357 w 2188"/>
                  <a:gd name="T55" fmla="*/ 830 h 3756"/>
                  <a:gd name="T56" fmla="*/ 1305 w 2188"/>
                  <a:gd name="T57" fmla="*/ 904 h 3756"/>
                  <a:gd name="T58" fmla="*/ 1467 w 2188"/>
                  <a:gd name="T59" fmla="*/ 920 h 3756"/>
                  <a:gd name="T60" fmla="*/ 1381 w 2188"/>
                  <a:gd name="T61" fmla="*/ 982 h 3756"/>
                  <a:gd name="T62" fmla="*/ 1417 w 2188"/>
                  <a:gd name="T63" fmla="*/ 1038 h 3756"/>
                  <a:gd name="T64" fmla="*/ 1449 w 2188"/>
                  <a:gd name="T65" fmla="*/ 1058 h 3756"/>
                  <a:gd name="T66" fmla="*/ 1431 w 2188"/>
                  <a:gd name="T67" fmla="*/ 1156 h 3756"/>
                  <a:gd name="T68" fmla="*/ 1363 w 2188"/>
                  <a:gd name="T69" fmla="*/ 1182 h 3756"/>
                  <a:gd name="T70" fmla="*/ 1369 w 2188"/>
                  <a:gd name="T71" fmla="*/ 1242 h 3756"/>
                  <a:gd name="T72" fmla="*/ 1391 w 2188"/>
                  <a:gd name="T73" fmla="*/ 1290 h 3756"/>
                  <a:gd name="T74" fmla="*/ 1387 w 2188"/>
                  <a:gd name="T75" fmla="*/ 1342 h 3756"/>
                  <a:gd name="T76" fmla="*/ 1405 w 2188"/>
                  <a:gd name="T77" fmla="*/ 1384 h 3756"/>
                  <a:gd name="T78" fmla="*/ 1433 w 2188"/>
                  <a:gd name="T79" fmla="*/ 1404 h 3756"/>
                  <a:gd name="T80" fmla="*/ 1479 w 2188"/>
                  <a:gd name="T81" fmla="*/ 1472 h 3756"/>
                  <a:gd name="T82" fmla="*/ 1535 w 2188"/>
                  <a:gd name="T83" fmla="*/ 1486 h 3756"/>
                  <a:gd name="T84" fmla="*/ 1571 w 2188"/>
                  <a:gd name="T85" fmla="*/ 1588 h 3756"/>
                  <a:gd name="T86" fmla="*/ 1627 w 2188"/>
                  <a:gd name="T87" fmla="*/ 1496 h 3756"/>
                  <a:gd name="T88" fmla="*/ 1639 w 2188"/>
                  <a:gd name="T89" fmla="*/ 1570 h 3756"/>
                  <a:gd name="T90" fmla="*/ 1727 w 2188"/>
                  <a:gd name="T91" fmla="*/ 1560 h 3756"/>
                  <a:gd name="T92" fmla="*/ 1715 w 2188"/>
                  <a:gd name="T93" fmla="*/ 1614 h 3756"/>
                  <a:gd name="T94" fmla="*/ 1719 w 2188"/>
                  <a:gd name="T95" fmla="*/ 1660 h 3756"/>
                  <a:gd name="T96" fmla="*/ 1755 w 2188"/>
                  <a:gd name="T97" fmla="*/ 1698 h 3756"/>
                  <a:gd name="T98" fmla="*/ 1791 w 2188"/>
                  <a:gd name="T99" fmla="*/ 1742 h 3756"/>
                  <a:gd name="T100" fmla="*/ 1847 w 2188"/>
                  <a:gd name="T101" fmla="*/ 1692 h 3756"/>
                  <a:gd name="T102" fmla="*/ 1881 w 2188"/>
                  <a:gd name="T103" fmla="*/ 1682 h 3756"/>
                  <a:gd name="T104" fmla="*/ 1911 w 2188"/>
                  <a:gd name="T105" fmla="*/ 1748 h 3756"/>
                  <a:gd name="T106" fmla="*/ 1931 w 2188"/>
                  <a:gd name="T107" fmla="*/ 1794 h 3756"/>
                  <a:gd name="T108" fmla="*/ 1961 w 2188"/>
                  <a:gd name="T109" fmla="*/ 1864 h 3756"/>
                  <a:gd name="T110" fmla="*/ 2027 w 2188"/>
                  <a:gd name="T111" fmla="*/ 1936 h 3756"/>
                  <a:gd name="T112" fmla="*/ 1955 w 2188"/>
                  <a:gd name="T113" fmla="*/ 2136 h 3756"/>
                  <a:gd name="T114" fmla="*/ 1747 w 2188"/>
                  <a:gd name="T115" fmla="*/ 2224 h 3756"/>
                  <a:gd name="T116" fmla="*/ 1619 w 2188"/>
                  <a:gd name="T117" fmla="*/ 2286 h 3756"/>
                  <a:gd name="T118" fmla="*/ 1815 w 2188"/>
                  <a:gd name="T119" fmla="*/ 2290 h 375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>
                  <a:gd name="T0" fmla="*/ 176 w 696"/>
                  <a:gd name="T1" fmla="*/ 317 h 676"/>
                  <a:gd name="T2" fmla="*/ 186 w 696"/>
                  <a:gd name="T3" fmla="*/ 257 h 676"/>
                  <a:gd name="T4" fmla="*/ 208 w 696"/>
                  <a:gd name="T5" fmla="*/ 209 h 676"/>
                  <a:gd name="T6" fmla="*/ 242 w 696"/>
                  <a:gd name="T7" fmla="*/ 173 h 676"/>
                  <a:gd name="T8" fmla="*/ 290 w 696"/>
                  <a:gd name="T9" fmla="*/ 149 h 676"/>
                  <a:gd name="T10" fmla="*/ 348 w 696"/>
                  <a:gd name="T11" fmla="*/ 141 h 676"/>
                  <a:gd name="T12" fmla="*/ 383 w 696"/>
                  <a:gd name="T13" fmla="*/ 145 h 676"/>
                  <a:gd name="T14" fmla="*/ 433 w 696"/>
                  <a:gd name="T15" fmla="*/ 163 h 676"/>
                  <a:gd name="T16" fmla="*/ 471 w 696"/>
                  <a:gd name="T17" fmla="*/ 193 h 676"/>
                  <a:gd name="T18" fmla="*/ 497 w 696"/>
                  <a:gd name="T19" fmla="*/ 237 h 676"/>
                  <a:gd name="T20" fmla="*/ 511 w 696"/>
                  <a:gd name="T21" fmla="*/ 295 h 676"/>
                  <a:gd name="T22" fmla="*/ 513 w 696"/>
                  <a:gd name="T23" fmla="*/ 340 h 676"/>
                  <a:gd name="T24" fmla="*/ 507 w 696"/>
                  <a:gd name="T25" fmla="*/ 406 h 676"/>
                  <a:gd name="T26" fmla="*/ 489 w 696"/>
                  <a:gd name="T27" fmla="*/ 460 h 676"/>
                  <a:gd name="T28" fmla="*/ 461 w 696"/>
                  <a:gd name="T29" fmla="*/ 502 h 676"/>
                  <a:gd name="T30" fmla="*/ 419 w 696"/>
                  <a:gd name="T31" fmla="*/ 532 h 676"/>
                  <a:gd name="T32" fmla="*/ 365 w 696"/>
                  <a:gd name="T33" fmla="*/ 548 h 676"/>
                  <a:gd name="T34" fmla="*/ 328 w 696"/>
                  <a:gd name="T35" fmla="*/ 548 h 676"/>
                  <a:gd name="T36" fmla="*/ 276 w 696"/>
                  <a:gd name="T37" fmla="*/ 534 h 676"/>
                  <a:gd name="T38" fmla="*/ 232 w 696"/>
                  <a:gd name="T39" fmla="*/ 504 h 676"/>
                  <a:gd name="T40" fmla="*/ 202 w 696"/>
                  <a:gd name="T41" fmla="*/ 460 h 676"/>
                  <a:gd name="T42" fmla="*/ 182 w 696"/>
                  <a:gd name="T43" fmla="*/ 406 h 676"/>
                  <a:gd name="T44" fmla="*/ 176 w 696"/>
                  <a:gd name="T45" fmla="*/ 340 h 676"/>
                  <a:gd name="T46" fmla="*/ 348 w 696"/>
                  <a:gd name="T47" fmla="*/ 691 h 676"/>
                  <a:gd name="T48" fmla="*/ 453 w 696"/>
                  <a:gd name="T49" fmla="*/ 675 h 676"/>
                  <a:gd name="T50" fmla="*/ 545 w 696"/>
                  <a:gd name="T51" fmla="*/ 633 h 676"/>
                  <a:gd name="T52" fmla="*/ 617 w 696"/>
                  <a:gd name="T53" fmla="*/ 562 h 676"/>
                  <a:gd name="T54" fmla="*/ 665 w 696"/>
                  <a:gd name="T55" fmla="*/ 476 h 676"/>
                  <a:gd name="T56" fmla="*/ 689 w 696"/>
                  <a:gd name="T57" fmla="*/ 378 h 676"/>
                  <a:gd name="T58" fmla="*/ 689 w 696"/>
                  <a:gd name="T59" fmla="*/ 303 h 676"/>
                  <a:gd name="T60" fmla="*/ 665 w 696"/>
                  <a:gd name="T61" fmla="*/ 203 h 676"/>
                  <a:gd name="T62" fmla="*/ 615 w 696"/>
                  <a:gd name="T63" fmla="*/ 121 h 676"/>
                  <a:gd name="T64" fmla="*/ 543 w 696"/>
                  <a:gd name="T65" fmla="*/ 52 h 676"/>
                  <a:gd name="T66" fmla="*/ 453 w 696"/>
                  <a:gd name="T67" fmla="*/ 14 h 676"/>
                  <a:gd name="T68" fmla="*/ 348 w 696"/>
                  <a:gd name="T69" fmla="*/ 0 h 676"/>
                  <a:gd name="T70" fmla="*/ 274 w 696"/>
                  <a:gd name="T71" fmla="*/ 6 h 676"/>
                  <a:gd name="T72" fmla="*/ 176 w 696"/>
                  <a:gd name="T73" fmla="*/ 36 h 676"/>
                  <a:gd name="T74" fmla="*/ 96 w 696"/>
                  <a:gd name="T75" fmla="*/ 90 h 676"/>
                  <a:gd name="T76" fmla="*/ 38 w 696"/>
                  <a:gd name="T77" fmla="*/ 171 h 676"/>
                  <a:gd name="T78" fmla="*/ 6 w 696"/>
                  <a:gd name="T79" fmla="*/ 267 h 676"/>
                  <a:gd name="T80" fmla="*/ 0 w 696"/>
                  <a:gd name="T81" fmla="*/ 340 h 676"/>
                  <a:gd name="T82" fmla="*/ 14 w 696"/>
                  <a:gd name="T83" fmla="*/ 448 h 676"/>
                  <a:gd name="T84" fmla="*/ 56 w 696"/>
                  <a:gd name="T85" fmla="*/ 540 h 676"/>
                  <a:gd name="T86" fmla="*/ 122 w 696"/>
                  <a:gd name="T87" fmla="*/ 615 h 676"/>
                  <a:gd name="T88" fmla="*/ 208 w 696"/>
                  <a:gd name="T89" fmla="*/ 665 h 676"/>
                  <a:gd name="T90" fmla="*/ 310 w 696"/>
                  <a:gd name="T91" fmla="*/ 689 h 6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>
                  <a:gd name="T0" fmla="*/ 427 w 480"/>
                  <a:gd name="T1" fmla="*/ 143 h 676"/>
                  <a:gd name="T2" fmla="*/ 334 w 480"/>
                  <a:gd name="T3" fmla="*/ 131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3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48 w 480"/>
                  <a:gd name="T117" fmla="*/ 2 h 676"/>
                  <a:gd name="T118" fmla="*/ 427 w 480"/>
                  <a:gd name="T119" fmla="*/ 143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>
                  <a:gd name="T0" fmla="*/ 20 w 250"/>
                  <a:gd name="T1" fmla="*/ 885 h 890"/>
                  <a:gd name="T2" fmla="*/ 20 w 250"/>
                  <a:gd name="T3" fmla="*/ 885 h 890"/>
                  <a:gd name="T4" fmla="*/ 26 w 250"/>
                  <a:gd name="T5" fmla="*/ 781 h 890"/>
                  <a:gd name="T6" fmla="*/ 28 w 250"/>
                  <a:gd name="T7" fmla="*/ 655 h 890"/>
                  <a:gd name="T8" fmla="*/ 28 w 250"/>
                  <a:gd name="T9" fmla="*/ 314 h 890"/>
                  <a:gd name="T10" fmla="*/ 28 w 250"/>
                  <a:gd name="T11" fmla="*/ 314 h 890"/>
                  <a:gd name="T12" fmla="*/ 26 w 250"/>
                  <a:gd name="T13" fmla="*/ 224 h 890"/>
                  <a:gd name="T14" fmla="*/ 20 w 250"/>
                  <a:gd name="T15" fmla="*/ 144 h 890"/>
                  <a:gd name="T16" fmla="*/ 12 w 250"/>
                  <a:gd name="T17" fmla="*/ 72 h 890"/>
                  <a:gd name="T18" fmla="*/ 0 w 250"/>
                  <a:gd name="T19" fmla="*/ 0 h 890"/>
                  <a:gd name="T20" fmla="*/ 220 w 250"/>
                  <a:gd name="T21" fmla="*/ 0 h 890"/>
                  <a:gd name="T22" fmla="*/ 220 w 250"/>
                  <a:gd name="T23" fmla="*/ 0 h 890"/>
                  <a:gd name="T24" fmla="*/ 220 w 250"/>
                  <a:gd name="T25" fmla="*/ 54 h 890"/>
                  <a:gd name="T26" fmla="*/ 216 w 250"/>
                  <a:gd name="T27" fmla="*/ 114 h 890"/>
                  <a:gd name="T28" fmla="*/ 214 w 250"/>
                  <a:gd name="T29" fmla="*/ 180 h 890"/>
                  <a:gd name="T30" fmla="*/ 214 w 250"/>
                  <a:gd name="T31" fmla="*/ 254 h 890"/>
                  <a:gd name="T32" fmla="*/ 214 w 250"/>
                  <a:gd name="T33" fmla="*/ 573 h 890"/>
                  <a:gd name="T34" fmla="*/ 214 w 250"/>
                  <a:gd name="T35" fmla="*/ 573 h 890"/>
                  <a:gd name="T36" fmla="*/ 216 w 250"/>
                  <a:gd name="T37" fmla="*/ 649 h 890"/>
                  <a:gd name="T38" fmla="*/ 222 w 250"/>
                  <a:gd name="T39" fmla="*/ 731 h 890"/>
                  <a:gd name="T40" fmla="*/ 230 w 250"/>
                  <a:gd name="T41" fmla="*/ 813 h 890"/>
                  <a:gd name="T42" fmla="*/ 240 w 250"/>
                  <a:gd name="T43" fmla="*/ 885 h 890"/>
                  <a:gd name="T44" fmla="*/ 20 w 250"/>
                  <a:gd name="T45" fmla="*/ 885 h 8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>
                  <a:gd name="T0" fmla="*/ 209 w 722"/>
                  <a:gd name="T1" fmla="*/ 328 h 938"/>
                  <a:gd name="T2" fmla="*/ 219 w 722"/>
                  <a:gd name="T3" fmla="*/ 264 h 938"/>
                  <a:gd name="T4" fmla="*/ 241 w 722"/>
                  <a:gd name="T5" fmla="*/ 212 h 938"/>
                  <a:gd name="T6" fmla="*/ 273 w 722"/>
                  <a:gd name="T7" fmla="*/ 170 h 938"/>
                  <a:gd name="T8" fmla="*/ 317 w 722"/>
                  <a:gd name="T9" fmla="*/ 146 h 938"/>
                  <a:gd name="T10" fmla="*/ 380 w 722"/>
                  <a:gd name="T11" fmla="*/ 136 h 938"/>
                  <a:gd name="T12" fmla="*/ 416 w 722"/>
                  <a:gd name="T13" fmla="*/ 140 h 938"/>
                  <a:gd name="T14" fmla="*/ 466 w 722"/>
                  <a:gd name="T15" fmla="*/ 160 h 938"/>
                  <a:gd name="T16" fmla="*/ 506 w 722"/>
                  <a:gd name="T17" fmla="*/ 196 h 938"/>
                  <a:gd name="T18" fmla="*/ 536 w 722"/>
                  <a:gd name="T19" fmla="*/ 246 h 938"/>
                  <a:gd name="T20" fmla="*/ 552 w 722"/>
                  <a:gd name="T21" fmla="*/ 306 h 938"/>
                  <a:gd name="T22" fmla="*/ 556 w 722"/>
                  <a:gd name="T23" fmla="*/ 352 h 938"/>
                  <a:gd name="T24" fmla="*/ 550 w 722"/>
                  <a:gd name="T25" fmla="*/ 410 h 938"/>
                  <a:gd name="T26" fmla="*/ 532 w 722"/>
                  <a:gd name="T27" fmla="*/ 460 h 938"/>
                  <a:gd name="T28" fmla="*/ 502 w 722"/>
                  <a:gd name="T29" fmla="*/ 493 h 938"/>
                  <a:gd name="T30" fmla="*/ 460 w 722"/>
                  <a:gd name="T31" fmla="*/ 521 h 938"/>
                  <a:gd name="T32" fmla="*/ 408 w 722"/>
                  <a:gd name="T33" fmla="*/ 533 h 938"/>
                  <a:gd name="T34" fmla="*/ 365 w 722"/>
                  <a:gd name="T35" fmla="*/ 533 h 938"/>
                  <a:gd name="T36" fmla="*/ 309 w 722"/>
                  <a:gd name="T37" fmla="*/ 521 h 938"/>
                  <a:gd name="T38" fmla="*/ 265 w 722"/>
                  <a:gd name="T39" fmla="*/ 497 h 938"/>
                  <a:gd name="T40" fmla="*/ 235 w 722"/>
                  <a:gd name="T41" fmla="*/ 466 h 938"/>
                  <a:gd name="T42" fmla="*/ 215 w 722"/>
                  <a:gd name="T43" fmla="*/ 414 h 938"/>
                  <a:gd name="T44" fmla="*/ 209 w 722"/>
                  <a:gd name="T45" fmla="*/ 352 h 938"/>
                  <a:gd name="T46" fmla="*/ 235 w 722"/>
                  <a:gd name="T47" fmla="*/ 921 h 938"/>
                  <a:gd name="T48" fmla="*/ 223 w 722"/>
                  <a:gd name="T49" fmla="*/ 721 h 938"/>
                  <a:gd name="T50" fmla="*/ 223 w 722"/>
                  <a:gd name="T51" fmla="*/ 609 h 938"/>
                  <a:gd name="T52" fmla="*/ 301 w 722"/>
                  <a:gd name="T53" fmla="*/ 649 h 938"/>
                  <a:gd name="T54" fmla="*/ 394 w 722"/>
                  <a:gd name="T55" fmla="*/ 669 h 938"/>
                  <a:gd name="T56" fmla="*/ 464 w 722"/>
                  <a:gd name="T57" fmla="*/ 669 h 938"/>
                  <a:gd name="T58" fmla="*/ 554 w 722"/>
                  <a:gd name="T59" fmla="*/ 647 h 938"/>
                  <a:gd name="T60" fmla="*/ 633 w 722"/>
                  <a:gd name="T61" fmla="*/ 599 h 938"/>
                  <a:gd name="T62" fmla="*/ 689 w 722"/>
                  <a:gd name="T63" fmla="*/ 531 h 938"/>
                  <a:gd name="T64" fmla="*/ 725 w 722"/>
                  <a:gd name="T65" fmla="*/ 450 h 938"/>
                  <a:gd name="T66" fmla="*/ 737 w 722"/>
                  <a:gd name="T67" fmla="*/ 350 h 938"/>
                  <a:gd name="T68" fmla="*/ 731 w 722"/>
                  <a:gd name="T69" fmla="*/ 276 h 938"/>
                  <a:gd name="T70" fmla="*/ 701 w 722"/>
                  <a:gd name="T71" fmla="*/ 178 h 938"/>
                  <a:gd name="T72" fmla="*/ 651 w 722"/>
                  <a:gd name="T73" fmla="*/ 98 h 938"/>
                  <a:gd name="T74" fmla="*/ 576 w 722"/>
                  <a:gd name="T75" fmla="*/ 40 h 938"/>
                  <a:gd name="T76" fmla="*/ 488 w 722"/>
                  <a:gd name="T77" fmla="*/ 6 h 938"/>
                  <a:gd name="T78" fmla="*/ 422 w 722"/>
                  <a:gd name="T79" fmla="*/ 0 h 938"/>
                  <a:gd name="T80" fmla="*/ 353 w 722"/>
                  <a:gd name="T81" fmla="*/ 6 h 938"/>
                  <a:gd name="T82" fmla="*/ 303 w 722"/>
                  <a:gd name="T83" fmla="*/ 22 h 938"/>
                  <a:gd name="T84" fmla="*/ 231 w 722"/>
                  <a:gd name="T85" fmla="*/ 70 h 938"/>
                  <a:gd name="T86" fmla="*/ 195 w 722"/>
                  <a:gd name="T87" fmla="*/ 106 h 938"/>
                  <a:gd name="T88" fmla="*/ 173 w 722"/>
                  <a:gd name="T89" fmla="*/ 16 h 938"/>
                  <a:gd name="T90" fmla="*/ 16 w 722"/>
                  <a:gd name="T91" fmla="*/ 110 h 938"/>
                  <a:gd name="T92" fmla="*/ 38 w 722"/>
                  <a:gd name="T93" fmla="*/ 270 h 938"/>
                  <a:gd name="T94" fmla="*/ 40 w 722"/>
                  <a:gd name="T95" fmla="*/ 609 h 938"/>
                  <a:gd name="T96" fmla="*/ 38 w 722"/>
                  <a:gd name="T97" fmla="*/ 689 h 938"/>
                  <a:gd name="T98" fmla="*/ 235 w 722"/>
                  <a:gd name="T99" fmla="*/ 921 h 9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>
                  <a:gd name="T0" fmla="*/ 409 w 480"/>
                  <a:gd name="T1" fmla="*/ 141 h 676"/>
                  <a:gd name="T2" fmla="*/ 332 w 480"/>
                  <a:gd name="T3" fmla="*/ 129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1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54 w 480"/>
                  <a:gd name="T117" fmla="*/ 4 h 676"/>
                  <a:gd name="T118" fmla="*/ 409 w 480"/>
                  <a:gd name="T119" fmla="*/ 141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8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86640" y="6281024"/>
            <a:ext cx="3169920" cy="480060"/>
          </a:xfrm>
          <a:prstGeom prst="rect">
            <a:avLst/>
          </a:prstGeom>
        </p:spPr>
        <p:txBody>
          <a:bodyPr vert="horz" lIns="95894" tIns="47947" rIns="95894" bIns="47947" rtlCol="0" anchor="b"/>
          <a:lstStyle>
            <a:lvl1pPr algn="r">
              <a:defRPr sz="1200"/>
            </a:lvl1pPr>
          </a:lstStyle>
          <a:p>
            <a:fld id="{5670B4CB-11AE-4C1C-BBE7-75F49C5C273D}" type="slidenum">
              <a:rPr lang="en-US" smtClean="0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2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5657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342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450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556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5589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50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676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745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1871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1589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 smtClean="0"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>
                  <a:gd name="T0" fmla="*/ 0 w 4114"/>
                  <a:gd name="T1" fmla="*/ 3756 h 3756"/>
                  <a:gd name="T2" fmla="*/ 0 w 4114"/>
                  <a:gd name="T3" fmla="*/ 0 h 3756"/>
                  <a:gd name="T4" fmla="*/ 4022 w 4114"/>
                  <a:gd name="T5" fmla="*/ 0 h 3756"/>
                  <a:gd name="T6" fmla="*/ 4022 w 4114"/>
                  <a:gd name="T7" fmla="*/ 0 h 3756"/>
                  <a:gd name="T8" fmla="*/ 4040 w 4114"/>
                  <a:gd name="T9" fmla="*/ 118 h 3756"/>
                  <a:gd name="T10" fmla="*/ 4054 w 4114"/>
                  <a:gd name="T11" fmla="*/ 234 h 3756"/>
                  <a:gd name="T12" fmla="*/ 4068 w 4114"/>
                  <a:gd name="T13" fmla="*/ 350 h 3756"/>
                  <a:gd name="T14" fmla="*/ 4078 w 4114"/>
                  <a:gd name="T15" fmla="*/ 468 h 3756"/>
                  <a:gd name="T16" fmla="*/ 4088 w 4114"/>
                  <a:gd name="T17" fmla="*/ 584 h 3756"/>
                  <a:gd name="T18" fmla="*/ 4096 w 4114"/>
                  <a:gd name="T19" fmla="*/ 700 h 3756"/>
                  <a:gd name="T20" fmla="*/ 4104 w 4114"/>
                  <a:gd name="T21" fmla="*/ 814 h 3756"/>
                  <a:gd name="T22" fmla="*/ 4108 w 4114"/>
                  <a:gd name="T23" fmla="*/ 930 h 3756"/>
                  <a:gd name="T24" fmla="*/ 4112 w 4114"/>
                  <a:gd name="T25" fmla="*/ 1046 h 3756"/>
                  <a:gd name="T26" fmla="*/ 4114 w 4114"/>
                  <a:gd name="T27" fmla="*/ 1162 h 3756"/>
                  <a:gd name="T28" fmla="*/ 4112 w 4114"/>
                  <a:gd name="T29" fmla="*/ 1276 h 3756"/>
                  <a:gd name="T30" fmla="*/ 4110 w 4114"/>
                  <a:gd name="T31" fmla="*/ 1392 h 3756"/>
                  <a:gd name="T32" fmla="*/ 4106 w 4114"/>
                  <a:gd name="T33" fmla="*/ 1508 h 3756"/>
                  <a:gd name="T34" fmla="*/ 4100 w 4114"/>
                  <a:gd name="T35" fmla="*/ 1622 h 3756"/>
                  <a:gd name="T36" fmla="*/ 4092 w 4114"/>
                  <a:gd name="T37" fmla="*/ 1738 h 3756"/>
                  <a:gd name="T38" fmla="*/ 4082 w 4114"/>
                  <a:gd name="T39" fmla="*/ 1854 h 3756"/>
                  <a:gd name="T40" fmla="*/ 4070 w 4114"/>
                  <a:gd name="T41" fmla="*/ 1970 h 3756"/>
                  <a:gd name="T42" fmla="*/ 4056 w 4114"/>
                  <a:gd name="T43" fmla="*/ 2086 h 3756"/>
                  <a:gd name="T44" fmla="*/ 4040 w 4114"/>
                  <a:gd name="T45" fmla="*/ 2202 h 3756"/>
                  <a:gd name="T46" fmla="*/ 4020 w 4114"/>
                  <a:gd name="T47" fmla="*/ 2320 h 3756"/>
                  <a:gd name="T48" fmla="*/ 4000 w 4114"/>
                  <a:gd name="T49" fmla="*/ 2436 h 3756"/>
                  <a:gd name="T50" fmla="*/ 3978 w 4114"/>
                  <a:gd name="T51" fmla="*/ 2554 h 3756"/>
                  <a:gd name="T52" fmla="*/ 3952 w 4114"/>
                  <a:gd name="T53" fmla="*/ 2672 h 3756"/>
                  <a:gd name="T54" fmla="*/ 3926 w 4114"/>
                  <a:gd name="T55" fmla="*/ 2790 h 3756"/>
                  <a:gd name="T56" fmla="*/ 3896 w 4114"/>
                  <a:gd name="T57" fmla="*/ 2908 h 3756"/>
                  <a:gd name="T58" fmla="*/ 3864 w 4114"/>
                  <a:gd name="T59" fmla="*/ 3028 h 3756"/>
                  <a:gd name="T60" fmla="*/ 3830 w 4114"/>
                  <a:gd name="T61" fmla="*/ 3148 h 3756"/>
                  <a:gd name="T62" fmla="*/ 3792 w 4114"/>
                  <a:gd name="T63" fmla="*/ 3268 h 3756"/>
                  <a:gd name="T64" fmla="*/ 3754 w 4114"/>
                  <a:gd name="T65" fmla="*/ 3388 h 3756"/>
                  <a:gd name="T66" fmla="*/ 3712 w 4114"/>
                  <a:gd name="T67" fmla="*/ 3510 h 3756"/>
                  <a:gd name="T68" fmla="*/ 3668 w 4114"/>
                  <a:gd name="T69" fmla="*/ 3632 h 3756"/>
                  <a:gd name="T70" fmla="*/ 3620 w 4114"/>
                  <a:gd name="T71" fmla="*/ 3756 h 3756"/>
                  <a:gd name="T72" fmla="*/ 0 w 4114"/>
                  <a:gd name="T73" fmla="*/ 3756 h 375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>
                  <a:gd name="T0" fmla="*/ 23 w 88"/>
                  <a:gd name="T1" fmla="*/ 39 h 62"/>
                  <a:gd name="T2" fmla="*/ 0 w 88"/>
                  <a:gd name="T3" fmla="*/ 48 h 62"/>
                  <a:gd name="T4" fmla="*/ 0 w 88"/>
                  <a:gd name="T5" fmla="*/ 48 h 62"/>
                  <a:gd name="T6" fmla="*/ 14 w 88"/>
                  <a:gd name="T7" fmla="*/ 50 h 62"/>
                  <a:gd name="T8" fmla="*/ 33 w 88"/>
                  <a:gd name="T9" fmla="*/ 52 h 62"/>
                  <a:gd name="T10" fmla="*/ 50 w 88"/>
                  <a:gd name="T11" fmla="*/ 48 h 62"/>
                  <a:gd name="T12" fmla="*/ 64 w 88"/>
                  <a:gd name="T13" fmla="*/ 45 h 62"/>
                  <a:gd name="T14" fmla="*/ 77 w 88"/>
                  <a:gd name="T15" fmla="*/ 42 h 62"/>
                  <a:gd name="T16" fmla="*/ 91 w 88"/>
                  <a:gd name="T17" fmla="*/ 35 h 62"/>
                  <a:gd name="T18" fmla="*/ 97 w 88"/>
                  <a:gd name="T19" fmla="*/ 27 h 62"/>
                  <a:gd name="T20" fmla="*/ 103 w 88"/>
                  <a:gd name="T21" fmla="*/ 19 h 62"/>
                  <a:gd name="T22" fmla="*/ 103 w 88"/>
                  <a:gd name="T23" fmla="*/ 0 h 62"/>
                  <a:gd name="T24" fmla="*/ 103 w 88"/>
                  <a:gd name="T25" fmla="*/ 0 h 62"/>
                  <a:gd name="T26" fmla="*/ 77 w 88"/>
                  <a:gd name="T27" fmla="*/ 6 h 62"/>
                  <a:gd name="T28" fmla="*/ 56 w 88"/>
                  <a:gd name="T29" fmla="*/ 15 h 62"/>
                  <a:gd name="T30" fmla="*/ 43 w 88"/>
                  <a:gd name="T31" fmla="*/ 17 h 62"/>
                  <a:gd name="T32" fmla="*/ 35 w 88"/>
                  <a:gd name="T33" fmla="*/ 23 h 62"/>
                  <a:gd name="T34" fmla="*/ 29 w 88"/>
                  <a:gd name="T35" fmla="*/ 31 h 62"/>
                  <a:gd name="T36" fmla="*/ 23 w 88"/>
                  <a:gd name="T37" fmla="*/ 39 h 62"/>
                  <a:gd name="T38" fmla="*/ 23 w 88"/>
                  <a:gd name="T39" fmla="*/ 39 h 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>
                  <a:gd name="T0" fmla="*/ 23 w 68"/>
                  <a:gd name="T1" fmla="*/ 2 h 68"/>
                  <a:gd name="T2" fmla="*/ 0 w 68"/>
                  <a:gd name="T3" fmla="*/ 0 h 68"/>
                  <a:gd name="T4" fmla="*/ 0 w 68"/>
                  <a:gd name="T5" fmla="*/ 0 h 68"/>
                  <a:gd name="T6" fmla="*/ 2 w 68"/>
                  <a:gd name="T7" fmla="*/ 23 h 68"/>
                  <a:gd name="T8" fmla="*/ 4 w 68"/>
                  <a:gd name="T9" fmla="*/ 38 h 68"/>
                  <a:gd name="T10" fmla="*/ 6 w 68"/>
                  <a:gd name="T11" fmla="*/ 47 h 68"/>
                  <a:gd name="T12" fmla="*/ 12 w 68"/>
                  <a:gd name="T13" fmla="*/ 59 h 68"/>
                  <a:gd name="T14" fmla="*/ 17 w 68"/>
                  <a:gd name="T15" fmla="*/ 66 h 68"/>
                  <a:gd name="T16" fmla="*/ 21 w 68"/>
                  <a:gd name="T17" fmla="*/ 77 h 68"/>
                  <a:gd name="T18" fmla="*/ 31 w 68"/>
                  <a:gd name="T19" fmla="*/ 85 h 68"/>
                  <a:gd name="T20" fmla="*/ 49 w 68"/>
                  <a:gd name="T21" fmla="*/ 90 h 68"/>
                  <a:gd name="T22" fmla="*/ 49 w 68"/>
                  <a:gd name="T23" fmla="*/ 90 h 68"/>
                  <a:gd name="T24" fmla="*/ 56 w 68"/>
                  <a:gd name="T25" fmla="*/ 80 h 68"/>
                  <a:gd name="T26" fmla="*/ 58 w 68"/>
                  <a:gd name="T27" fmla="*/ 72 h 68"/>
                  <a:gd name="T28" fmla="*/ 58 w 68"/>
                  <a:gd name="T29" fmla="*/ 66 h 68"/>
                  <a:gd name="T30" fmla="*/ 56 w 68"/>
                  <a:gd name="T31" fmla="*/ 53 h 68"/>
                  <a:gd name="T32" fmla="*/ 52 w 68"/>
                  <a:gd name="T33" fmla="*/ 42 h 68"/>
                  <a:gd name="T34" fmla="*/ 47 w 68"/>
                  <a:gd name="T35" fmla="*/ 28 h 68"/>
                  <a:gd name="T36" fmla="*/ 41 w 68"/>
                  <a:gd name="T37" fmla="*/ 19 h 68"/>
                  <a:gd name="T38" fmla="*/ 23 w 68"/>
                  <a:gd name="T39" fmla="*/ 2 h 68"/>
                  <a:gd name="T40" fmla="*/ 23 w 68"/>
                  <a:gd name="T41" fmla="*/ 2 h 6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>
                  <a:gd name="T0" fmla="*/ 17 w 106"/>
                  <a:gd name="T1" fmla="*/ 41 h 76"/>
                  <a:gd name="T2" fmla="*/ 0 w 106"/>
                  <a:gd name="T3" fmla="*/ 54 h 76"/>
                  <a:gd name="T4" fmla="*/ 0 w 106"/>
                  <a:gd name="T5" fmla="*/ 54 h 76"/>
                  <a:gd name="T6" fmla="*/ 16 w 106"/>
                  <a:gd name="T7" fmla="*/ 57 h 76"/>
                  <a:gd name="T8" fmla="*/ 27 w 106"/>
                  <a:gd name="T9" fmla="*/ 58 h 76"/>
                  <a:gd name="T10" fmla="*/ 41 w 106"/>
                  <a:gd name="T11" fmla="*/ 57 h 76"/>
                  <a:gd name="T12" fmla="*/ 51 w 106"/>
                  <a:gd name="T13" fmla="*/ 52 h 76"/>
                  <a:gd name="T14" fmla="*/ 62 w 106"/>
                  <a:gd name="T15" fmla="*/ 47 h 76"/>
                  <a:gd name="T16" fmla="*/ 72 w 106"/>
                  <a:gd name="T17" fmla="*/ 40 h 76"/>
                  <a:gd name="T18" fmla="*/ 79 w 106"/>
                  <a:gd name="T19" fmla="*/ 32 h 76"/>
                  <a:gd name="T20" fmla="*/ 84 w 106"/>
                  <a:gd name="T21" fmla="*/ 24 h 76"/>
                  <a:gd name="T22" fmla="*/ 91 w 106"/>
                  <a:gd name="T23" fmla="*/ 0 h 76"/>
                  <a:gd name="T24" fmla="*/ 91 w 106"/>
                  <a:gd name="T25" fmla="*/ 0 h 76"/>
                  <a:gd name="T26" fmla="*/ 70 w 106"/>
                  <a:gd name="T27" fmla="*/ 6 h 76"/>
                  <a:gd name="T28" fmla="*/ 58 w 106"/>
                  <a:gd name="T29" fmla="*/ 9 h 76"/>
                  <a:gd name="T30" fmla="*/ 50 w 106"/>
                  <a:gd name="T31" fmla="*/ 9 h 76"/>
                  <a:gd name="T32" fmla="*/ 43 w 106"/>
                  <a:gd name="T33" fmla="*/ 15 h 76"/>
                  <a:gd name="T34" fmla="*/ 33 w 106"/>
                  <a:gd name="T35" fmla="*/ 23 h 76"/>
                  <a:gd name="T36" fmla="*/ 25 w 106"/>
                  <a:gd name="T37" fmla="*/ 30 h 76"/>
                  <a:gd name="T38" fmla="*/ 17 w 106"/>
                  <a:gd name="T39" fmla="*/ 41 h 76"/>
                  <a:gd name="T40" fmla="*/ 17 w 106"/>
                  <a:gd name="T41" fmla="*/ 41 h 7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>
                  <a:gd name="T0" fmla="*/ 97 w 82"/>
                  <a:gd name="T1" fmla="*/ 24 h 72"/>
                  <a:gd name="T2" fmla="*/ 91 w 82"/>
                  <a:gd name="T3" fmla="*/ 0 h 72"/>
                  <a:gd name="T4" fmla="*/ 91 w 82"/>
                  <a:gd name="T5" fmla="*/ 0 h 72"/>
                  <a:gd name="T6" fmla="*/ 60 w 82"/>
                  <a:gd name="T7" fmla="*/ 8 h 72"/>
                  <a:gd name="T8" fmla="*/ 35 w 82"/>
                  <a:gd name="T9" fmla="*/ 18 h 72"/>
                  <a:gd name="T10" fmla="*/ 25 w 82"/>
                  <a:gd name="T11" fmla="*/ 24 h 72"/>
                  <a:gd name="T12" fmla="*/ 12 w 82"/>
                  <a:gd name="T13" fmla="*/ 30 h 72"/>
                  <a:gd name="T14" fmla="*/ 6 w 82"/>
                  <a:gd name="T15" fmla="*/ 40 h 72"/>
                  <a:gd name="T16" fmla="*/ 0 w 82"/>
                  <a:gd name="T17" fmla="*/ 48 h 72"/>
                  <a:gd name="T18" fmla="*/ 0 w 82"/>
                  <a:gd name="T19" fmla="*/ 68 h 72"/>
                  <a:gd name="T20" fmla="*/ 0 w 82"/>
                  <a:gd name="T21" fmla="*/ 68 h 72"/>
                  <a:gd name="T22" fmla="*/ 21 w 82"/>
                  <a:gd name="T23" fmla="*/ 72 h 72"/>
                  <a:gd name="T24" fmla="*/ 35 w 82"/>
                  <a:gd name="T25" fmla="*/ 70 h 72"/>
                  <a:gd name="T26" fmla="*/ 52 w 82"/>
                  <a:gd name="T27" fmla="*/ 66 h 72"/>
                  <a:gd name="T28" fmla="*/ 62 w 82"/>
                  <a:gd name="T29" fmla="*/ 60 h 72"/>
                  <a:gd name="T30" fmla="*/ 73 w 82"/>
                  <a:gd name="T31" fmla="*/ 52 h 72"/>
                  <a:gd name="T32" fmla="*/ 85 w 82"/>
                  <a:gd name="T33" fmla="*/ 42 h 72"/>
                  <a:gd name="T34" fmla="*/ 97 w 82"/>
                  <a:gd name="T35" fmla="*/ 24 h 72"/>
                  <a:gd name="T36" fmla="*/ 97 w 82"/>
                  <a:gd name="T37" fmla="*/ 24 h 7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>
                  <a:gd name="T0" fmla="*/ 0 w 98"/>
                  <a:gd name="T1" fmla="*/ 43 h 62"/>
                  <a:gd name="T2" fmla="*/ 14 w 98"/>
                  <a:gd name="T3" fmla="*/ 48 h 62"/>
                  <a:gd name="T4" fmla="*/ 14 w 98"/>
                  <a:gd name="T5" fmla="*/ 48 h 62"/>
                  <a:gd name="T6" fmla="*/ 30 w 98"/>
                  <a:gd name="T7" fmla="*/ 52 h 62"/>
                  <a:gd name="T8" fmla="*/ 44 w 98"/>
                  <a:gd name="T9" fmla="*/ 50 h 62"/>
                  <a:gd name="T10" fmla="*/ 49 w 98"/>
                  <a:gd name="T11" fmla="*/ 46 h 62"/>
                  <a:gd name="T12" fmla="*/ 55 w 98"/>
                  <a:gd name="T13" fmla="*/ 43 h 62"/>
                  <a:gd name="T14" fmla="*/ 61 w 98"/>
                  <a:gd name="T15" fmla="*/ 37 h 62"/>
                  <a:gd name="T16" fmla="*/ 65 w 98"/>
                  <a:gd name="T17" fmla="*/ 29 h 62"/>
                  <a:gd name="T18" fmla="*/ 73 w 98"/>
                  <a:gd name="T19" fmla="*/ 15 h 62"/>
                  <a:gd name="T20" fmla="*/ 93 w 98"/>
                  <a:gd name="T21" fmla="*/ 2 h 62"/>
                  <a:gd name="T22" fmla="*/ 93 w 98"/>
                  <a:gd name="T23" fmla="*/ 2 h 62"/>
                  <a:gd name="T24" fmla="*/ 75 w 98"/>
                  <a:gd name="T25" fmla="*/ 0 h 62"/>
                  <a:gd name="T26" fmla="*/ 59 w 98"/>
                  <a:gd name="T27" fmla="*/ 2 h 62"/>
                  <a:gd name="T28" fmla="*/ 49 w 98"/>
                  <a:gd name="T29" fmla="*/ 6 h 62"/>
                  <a:gd name="T30" fmla="*/ 36 w 98"/>
                  <a:gd name="T31" fmla="*/ 14 h 62"/>
                  <a:gd name="T32" fmla="*/ 24 w 98"/>
                  <a:gd name="T33" fmla="*/ 17 h 62"/>
                  <a:gd name="T34" fmla="*/ 14 w 98"/>
                  <a:gd name="T35" fmla="*/ 25 h 62"/>
                  <a:gd name="T36" fmla="*/ 6 w 98"/>
                  <a:gd name="T37" fmla="*/ 35 h 62"/>
                  <a:gd name="T38" fmla="*/ 0 w 98"/>
                  <a:gd name="T39" fmla="*/ 43 h 62"/>
                  <a:gd name="T40" fmla="*/ 0 w 98"/>
                  <a:gd name="T41" fmla="*/ 43 h 6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>
                  <a:gd name="T0" fmla="*/ 18 w 96"/>
                  <a:gd name="T1" fmla="*/ 0 h 58"/>
                  <a:gd name="T2" fmla="*/ 0 w 96"/>
                  <a:gd name="T3" fmla="*/ 7 h 58"/>
                  <a:gd name="T4" fmla="*/ 0 w 96"/>
                  <a:gd name="T5" fmla="*/ 7 h 58"/>
                  <a:gd name="T6" fmla="*/ 2 w 96"/>
                  <a:gd name="T7" fmla="*/ 9 h 58"/>
                  <a:gd name="T8" fmla="*/ 4 w 96"/>
                  <a:gd name="T9" fmla="*/ 15 h 58"/>
                  <a:gd name="T10" fmla="*/ 14 w 96"/>
                  <a:gd name="T11" fmla="*/ 22 h 58"/>
                  <a:gd name="T12" fmla="*/ 26 w 96"/>
                  <a:gd name="T13" fmla="*/ 30 h 58"/>
                  <a:gd name="T14" fmla="*/ 42 w 96"/>
                  <a:gd name="T15" fmla="*/ 35 h 58"/>
                  <a:gd name="T16" fmla="*/ 63 w 96"/>
                  <a:gd name="T17" fmla="*/ 39 h 58"/>
                  <a:gd name="T18" fmla="*/ 77 w 96"/>
                  <a:gd name="T19" fmla="*/ 41 h 58"/>
                  <a:gd name="T20" fmla="*/ 83 w 96"/>
                  <a:gd name="T21" fmla="*/ 41 h 58"/>
                  <a:gd name="T22" fmla="*/ 89 w 96"/>
                  <a:gd name="T23" fmla="*/ 39 h 58"/>
                  <a:gd name="T24" fmla="*/ 95 w 96"/>
                  <a:gd name="T25" fmla="*/ 38 h 58"/>
                  <a:gd name="T26" fmla="*/ 99 w 96"/>
                  <a:gd name="T27" fmla="*/ 35 h 58"/>
                  <a:gd name="T28" fmla="*/ 101 w 96"/>
                  <a:gd name="T29" fmla="*/ 15 h 58"/>
                  <a:gd name="T30" fmla="*/ 101 w 96"/>
                  <a:gd name="T31" fmla="*/ 15 h 58"/>
                  <a:gd name="T32" fmla="*/ 83 w 96"/>
                  <a:gd name="T33" fmla="*/ 7 h 58"/>
                  <a:gd name="T34" fmla="*/ 65 w 96"/>
                  <a:gd name="T35" fmla="*/ 4 h 58"/>
                  <a:gd name="T36" fmla="*/ 40 w 96"/>
                  <a:gd name="T37" fmla="*/ 0 h 58"/>
                  <a:gd name="T38" fmla="*/ 18 w 96"/>
                  <a:gd name="T39" fmla="*/ 0 h 58"/>
                  <a:gd name="T40" fmla="*/ 18 w 96"/>
                  <a:gd name="T41" fmla="*/ 0 h 5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>
                  <a:gd name="T0" fmla="*/ 47 w 64"/>
                  <a:gd name="T1" fmla="*/ 8 h 102"/>
                  <a:gd name="T2" fmla="*/ 14 w 64"/>
                  <a:gd name="T3" fmla="*/ 0 h 102"/>
                  <a:gd name="T4" fmla="*/ 14 w 64"/>
                  <a:gd name="T5" fmla="*/ 0 h 102"/>
                  <a:gd name="T6" fmla="*/ 6 w 64"/>
                  <a:gd name="T7" fmla="*/ 16 h 102"/>
                  <a:gd name="T8" fmla="*/ 2 w 64"/>
                  <a:gd name="T9" fmla="*/ 22 h 102"/>
                  <a:gd name="T10" fmla="*/ 0 w 64"/>
                  <a:gd name="T11" fmla="*/ 30 h 102"/>
                  <a:gd name="T12" fmla="*/ 0 w 64"/>
                  <a:gd name="T13" fmla="*/ 40 h 102"/>
                  <a:gd name="T14" fmla="*/ 0 w 64"/>
                  <a:gd name="T15" fmla="*/ 50 h 102"/>
                  <a:gd name="T16" fmla="*/ 4 w 64"/>
                  <a:gd name="T17" fmla="*/ 60 h 102"/>
                  <a:gd name="T18" fmla="*/ 8 w 64"/>
                  <a:gd name="T19" fmla="*/ 72 h 102"/>
                  <a:gd name="T20" fmla="*/ 27 w 64"/>
                  <a:gd name="T21" fmla="*/ 102 h 102"/>
                  <a:gd name="T22" fmla="*/ 27 w 64"/>
                  <a:gd name="T23" fmla="*/ 102 h 102"/>
                  <a:gd name="T24" fmla="*/ 50 w 64"/>
                  <a:gd name="T25" fmla="*/ 78 h 102"/>
                  <a:gd name="T26" fmla="*/ 64 w 64"/>
                  <a:gd name="T27" fmla="*/ 66 h 102"/>
                  <a:gd name="T28" fmla="*/ 70 w 64"/>
                  <a:gd name="T29" fmla="*/ 54 h 102"/>
                  <a:gd name="T30" fmla="*/ 74 w 64"/>
                  <a:gd name="T31" fmla="*/ 44 h 102"/>
                  <a:gd name="T32" fmla="*/ 74 w 64"/>
                  <a:gd name="T33" fmla="*/ 38 h 102"/>
                  <a:gd name="T34" fmla="*/ 72 w 64"/>
                  <a:gd name="T35" fmla="*/ 32 h 102"/>
                  <a:gd name="T36" fmla="*/ 70 w 64"/>
                  <a:gd name="T37" fmla="*/ 26 h 102"/>
                  <a:gd name="T38" fmla="*/ 66 w 64"/>
                  <a:gd name="T39" fmla="*/ 20 h 102"/>
                  <a:gd name="T40" fmla="*/ 47 w 64"/>
                  <a:gd name="T41" fmla="*/ 8 h 102"/>
                  <a:gd name="T42" fmla="*/ 47 w 64"/>
                  <a:gd name="T43" fmla="*/ 8 h 10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>
                  <a:gd name="T0" fmla="*/ 616 w 772"/>
                  <a:gd name="T1" fmla="*/ 774 h 1976"/>
                  <a:gd name="T2" fmla="*/ 668 w 772"/>
                  <a:gd name="T3" fmla="*/ 690 h 1976"/>
                  <a:gd name="T4" fmla="*/ 666 w 772"/>
                  <a:gd name="T5" fmla="*/ 488 h 1976"/>
                  <a:gd name="T6" fmla="*/ 674 w 772"/>
                  <a:gd name="T7" fmla="*/ 430 h 1976"/>
                  <a:gd name="T8" fmla="*/ 674 w 772"/>
                  <a:gd name="T9" fmla="*/ 376 h 1976"/>
                  <a:gd name="T10" fmla="*/ 656 w 772"/>
                  <a:gd name="T11" fmla="*/ 320 h 1976"/>
                  <a:gd name="T12" fmla="*/ 626 w 772"/>
                  <a:gd name="T13" fmla="*/ 280 h 1976"/>
                  <a:gd name="T14" fmla="*/ 628 w 772"/>
                  <a:gd name="T15" fmla="*/ 238 h 1976"/>
                  <a:gd name="T16" fmla="*/ 590 w 772"/>
                  <a:gd name="T17" fmla="*/ 226 h 1976"/>
                  <a:gd name="T18" fmla="*/ 560 w 772"/>
                  <a:gd name="T19" fmla="*/ 190 h 1976"/>
                  <a:gd name="T20" fmla="*/ 548 w 772"/>
                  <a:gd name="T21" fmla="*/ 180 h 1976"/>
                  <a:gd name="T22" fmla="*/ 511 w 772"/>
                  <a:gd name="T23" fmla="*/ 182 h 1976"/>
                  <a:gd name="T24" fmla="*/ 503 w 772"/>
                  <a:gd name="T25" fmla="*/ 138 h 1976"/>
                  <a:gd name="T26" fmla="*/ 457 w 772"/>
                  <a:gd name="T27" fmla="*/ 156 h 1976"/>
                  <a:gd name="T28" fmla="*/ 459 w 772"/>
                  <a:gd name="T29" fmla="*/ 116 h 1976"/>
                  <a:gd name="T30" fmla="*/ 417 w 772"/>
                  <a:gd name="T31" fmla="*/ 120 h 1976"/>
                  <a:gd name="T32" fmla="*/ 377 w 772"/>
                  <a:gd name="T33" fmla="*/ 132 h 1976"/>
                  <a:gd name="T34" fmla="*/ 377 w 772"/>
                  <a:gd name="T35" fmla="*/ 80 h 1976"/>
                  <a:gd name="T36" fmla="*/ 366 w 772"/>
                  <a:gd name="T37" fmla="*/ 68 h 1976"/>
                  <a:gd name="T38" fmla="*/ 336 w 772"/>
                  <a:gd name="T39" fmla="*/ 44 h 1976"/>
                  <a:gd name="T40" fmla="*/ 304 w 772"/>
                  <a:gd name="T41" fmla="*/ 88 h 1976"/>
                  <a:gd name="T42" fmla="*/ 296 w 772"/>
                  <a:gd name="T43" fmla="*/ 64 h 1976"/>
                  <a:gd name="T44" fmla="*/ 320 w 772"/>
                  <a:gd name="T45" fmla="*/ 46 h 1976"/>
                  <a:gd name="T46" fmla="*/ 246 w 772"/>
                  <a:gd name="T47" fmla="*/ 122 h 1976"/>
                  <a:gd name="T48" fmla="*/ 228 w 772"/>
                  <a:gd name="T49" fmla="*/ 92 h 1976"/>
                  <a:gd name="T50" fmla="*/ 280 w 772"/>
                  <a:gd name="T51" fmla="*/ 18 h 1976"/>
                  <a:gd name="T52" fmla="*/ 213 w 772"/>
                  <a:gd name="T53" fmla="*/ 62 h 1976"/>
                  <a:gd name="T54" fmla="*/ 209 w 772"/>
                  <a:gd name="T55" fmla="*/ 90 h 1976"/>
                  <a:gd name="T56" fmla="*/ 203 w 772"/>
                  <a:gd name="T57" fmla="*/ 60 h 1976"/>
                  <a:gd name="T58" fmla="*/ 207 w 772"/>
                  <a:gd name="T59" fmla="*/ 8 h 1976"/>
                  <a:gd name="T60" fmla="*/ 179 w 772"/>
                  <a:gd name="T61" fmla="*/ 40 h 1976"/>
                  <a:gd name="T62" fmla="*/ 157 w 772"/>
                  <a:gd name="T63" fmla="*/ 0 h 1976"/>
                  <a:gd name="T64" fmla="*/ 151 w 772"/>
                  <a:gd name="T65" fmla="*/ 94 h 1976"/>
                  <a:gd name="T66" fmla="*/ 133 w 772"/>
                  <a:gd name="T67" fmla="*/ 12 h 1976"/>
                  <a:gd name="T68" fmla="*/ 79 w 772"/>
                  <a:gd name="T69" fmla="*/ 74 h 1976"/>
                  <a:gd name="T70" fmla="*/ 62 w 772"/>
                  <a:gd name="T71" fmla="*/ 98 h 1976"/>
                  <a:gd name="T72" fmla="*/ 54 w 772"/>
                  <a:gd name="T73" fmla="*/ 20 h 1976"/>
                  <a:gd name="T74" fmla="*/ 81 w 772"/>
                  <a:gd name="T75" fmla="*/ 738 h 1976"/>
                  <a:gd name="T76" fmla="*/ 38 w 772"/>
                  <a:gd name="T77" fmla="*/ 1705 h 1976"/>
                  <a:gd name="T78" fmla="*/ 171 w 772"/>
                  <a:gd name="T79" fmla="*/ 1959 h 1976"/>
                  <a:gd name="T80" fmla="*/ 556 w 772"/>
                  <a:gd name="T81" fmla="*/ 1981 h 1976"/>
                  <a:gd name="T82" fmla="*/ 636 w 772"/>
                  <a:gd name="T83" fmla="*/ 1943 h 1976"/>
                  <a:gd name="T84" fmla="*/ 457 w 772"/>
                  <a:gd name="T85" fmla="*/ 1915 h 1976"/>
                  <a:gd name="T86" fmla="*/ 358 w 772"/>
                  <a:gd name="T87" fmla="*/ 1879 h 1976"/>
                  <a:gd name="T88" fmla="*/ 256 w 772"/>
                  <a:gd name="T89" fmla="*/ 1727 h 1976"/>
                  <a:gd name="T90" fmla="*/ 250 w 772"/>
                  <a:gd name="T91" fmla="*/ 1573 h 1976"/>
                  <a:gd name="T92" fmla="*/ 294 w 772"/>
                  <a:gd name="T93" fmla="*/ 1501 h 1976"/>
                  <a:gd name="T94" fmla="*/ 534 w 772"/>
                  <a:gd name="T95" fmla="*/ 1499 h 1976"/>
                  <a:gd name="T96" fmla="*/ 662 w 772"/>
                  <a:gd name="T97" fmla="*/ 1457 h 1976"/>
                  <a:gd name="T98" fmla="*/ 634 w 772"/>
                  <a:gd name="T99" fmla="*/ 1357 h 1976"/>
                  <a:gd name="T100" fmla="*/ 672 w 772"/>
                  <a:gd name="T101" fmla="*/ 1269 h 1976"/>
                  <a:gd name="T102" fmla="*/ 590 w 772"/>
                  <a:gd name="T103" fmla="*/ 1225 h 1976"/>
                  <a:gd name="T104" fmla="*/ 674 w 772"/>
                  <a:gd name="T105" fmla="*/ 1193 h 1976"/>
                  <a:gd name="T106" fmla="*/ 677 w 772"/>
                  <a:gd name="T107" fmla="*/ 1129 h 1976"/>
                  <a:gd name="T108" fmla="*/ 690 w 772"/>
                  <a:gd name="T109" fmla="*/ 1057 h 1976"/>
                  <a:gd name="T110" fmla="*/ 747 w 772"/>
                  <a:gd name="T111" fmla="*/ 1007 h 1976"/>
                  <a:gd name="T112" fmla="*/ 477 w 772"/>
                  <a:gd name="T113" fmla="*/ 850 h 1976"/>
                  <a:gd name="T114" fmla="*/ 352 w 772"/>
                  <a:gd name="T115" fmla="*/ 826 h 1976"/>
                  <a:gd name="T116" fmla="*/ 409 w 772"/>
                  <a:gd name="T117" fmla="*/ 782 h 1976"/>
                  <a:gd name="T118" fmla="*/ 517 w 772"/>
                  <a:gd name="T119" fmla="*/ 794 h 1976"/>
                  <a:gd name="T120" fmla="*/ 501 w 772"/>
                  <a:gd name="T121" fmla="*/ 846 h 197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>
                  <a:gd name="T0" fmla="*/ 1903 w 2188"/>
                  <a:gd name="T1" fmla="*/ 3290 h 3756"/>
                  <a:gd name="T2" fmla="*/ 2183 w 2188"/>
                  <a:gd name="T3" fmla="*/ 336 h 3756"/>
                  <a:gd name="T4" fmla="*/ 2153 w 2188"/>
                  <a:gd name="T5" fmla="*/ 426 h 3756"/>
                  <a:gd name="T6" fmla="*/ 2083 w 2188"/>
                  <a:gd name="T7" fmla="*/ 368 h 3756"/>
                  <a:gd name="T8" fmla="*/ 2075 w 2188"/>
                  <a:gd name="T9" fmla="*/ 432 h 3756"/>
                  <a:gd name="T10" fmla="*/ 2027 w 2188"/>
                  <a:gd name="T11" fmla="*/ 374 h 3756"/>
                  <a:gd name="T12" fmla="*/ 1987 w 2188"/>
                  <a:gd name="T13" fmla="*/ 446 h 3756"/>
                  <a:gd name="T14" fmla="*/ 1957 w 2188"/>
                  <a:gd name="T15" fmla="*/ 396 h 3756"/>
                  <a:gd name="T16" fmla="*/ 1911 w 2188"/>
                  <a:gd name="T17" fmla="*/ 472 h 3756"/>
                  <a:gd name="T18" fmla="*/ 1877 w 2188"/>
                  <a:gd name="T19" fmla="*/ 416 h 3756"/>
                  <a:gd name="T20" fmla="*/ 1847 w 2188"/>
                  <a:gd name="T21" fmla="*/ 538 h 3756"/>
                  <a:gd name="T22" fmla="*/ 1823 w 2188"/>
                  <a:gd name="T23" fmla="*/ 458 h 3756"/>
                  <a:gd name="T24" fmla="*/ 1767 w 2188"/>
                  <a:gd name="T25" fmla="*/ 502 h 3756"/>
                  <a:gd name="T26" fmla="*/ 1745 w 2188"/>
                  <a:gd name="T27" fmla="*/ 544 h 3756"/>
                  <a:gd name="T28" fmla="*/ 1659 w 2188"/>
                  <a:gd name="T29" fmla="*/ 534 h 3756"/>
                  <a:gd name="T30" fmla="*/ 1665 w 2188"/>
                  <a:gd name="T31" fmla="*/ 594 h 3756"/>
                  <a:gd name="T32" fmla="*/ 1553 w 2188"/>
                  <a:gd name="T33" fmla="*/ 570 h 3756"/>
                  <a:gd name="T34" fmla="*/ 1615 w 2188"/>
                  <a:gd name="T35" fmla="*/ 638 h 3756"/>
                  <a:gd name="T36" fmla="*/ 1627 w 2188"/>
                  <a:gd name="T37" fmla="*/ 668 h 3756"/>
                  <a:gd name="T38" fmla="*/ 1535 w 2188"/>
                  <a:gd name="T39" fmla="*/ 638 h 3756"/>
                  <a:gd name="T40" fmla="*/ 1541 w 2188"/>
                  <a:gd name="T41" fmla="*/ 702 h 3756"/>
                  <a:gd name="T42" fmla="*/ 1589 w 2188"/>
                  <a:gd name="T43" fmla="*/ 762 h 3756"/>
                  <a:gd name="T44" fmla="*/ 1417 w 2188"/>
                  <a:gd name="T45" fmla="*/ 704 h 3756"/>
                  <a:gd name="T46" fmla="*/ 1509 w 2188"/>
                  <a:gd name="T47" fmla="*/ 784 h 3756"/>
                  <a:gd name="T48" fmla="*/ 1529 w 2188"/>
                  <a:gd name="T49" fmla="*/ 848 h 3756"/>
                  <a:gd name="T50" fmla="*/ 1499 w 2188"/>
                  <a:gd name="T51" fmla="*/ 890 h 3756"/>
                  <a:gd name="T52" fmla="*/ 1421 w 2188"/>
                  <a:gd name="T53" fmla="*/ 844 h 3756"/>
                  <a:gd name="T54" fmla="*/ 1357 w 2188"/>
                  <a:gd name="T55" fmla="*/ 830 h 3756"/>
                  <a:gd name="T56" fmla="*/ 1305 w 2188"/>
                  <a:gd name="T57" fmla="*/ 904 h 3756"/>
                  <a:gd name="T58" fmla="*/ 1467 w 2188"/>
                  <a:gd name="T59" fmla="*/ 920 h 3756"/>
                  <a:gd name="T60" fmla="*/ 1381 w 2188"/>
                  <a:gd name="T61" fmla="*/ 982 h 3756"/>
                  <a:gd name="T62" fmla="*/ 1417 w 2188"/>
                  <a:gd name="T63" fmla="*/ 1038 h 3756"/>
                  <a:gd name="T64" fmla="*/ 1449 w 2188"/>
                  <a:gd name="T65" fmla="*/ 1058 h 3756"/>
                  <a:gd name="T66" fmla="*/ 1431 w 2188"/>
                  <a:gd name="T67" fmla="*/ 1156 h 3756"/>
                  <a:gd name="T68" fmla="*/ 1363 w 2188"/>
                  <a:gd name="T69" fmla="*/ 1182 h 3756"/>
                  <a:gd name="T70" fmla="*/ 1369 w 2188"/>
                  <a:gd name="T71" fmla="*/ 1242 h 3756"/>
                  <a:gd name="T72" fmla="*/ 1391 w 2188"/>
                  <a:gd name="T73" fmla="*/ 1290 h 3756"/>
                  <a:gd name="T74" fmla="*/ 1387 w 2188"/>
                  <a:gd name="T75" fmla="*/ 1342 h 3756"/>
                  <a:gd name="T76" fmla="*/ 1405 w 2188"/>
                  <a:gd name="T77" fmla="*/ 1384 h 3756"/>
                  <a:gd name="T78" fmla="*/ 1433 w 2188"/>
                  <a:gd name="T79" fmla="*/ 1404 h 3756"/>
                  <a:gd name="T80" fmla="*/ 1479 w 2188"/>
                  <a:gd name="T81" fmla="*/ 1472 h 3756"/>
                  <a:gd name="T82" fmla="*/ 1535 w 2188"/>
                  <a:gd name="T83" fmla="*/ 1486 h 3756"/>
                  <a:gd name="T84" fmla="*/ 1571 w 2188"/>
                  <a:gd name="T85" fmla="*/ 1588 h 3756"/>
                  <a:gd name="T86" fmla="*/ 1627 w 2188"/>
                  <a:gd name="T87" fmla="*/ 1496 h 3756"/>
                  <a:gd name="T88" fmla="*/ 1639 w 2188"/>
                  <a:gd name="T89" fmla="*/ 1570 h 3756"/>
                  <a:gd name="T90" fmla="*/ 1727 w 2188"/>
                  <a:gd name="T91" fmla="*/ 1560 h 3756"/>
                  <a:gd name="T92" fmla="*/ 1715 w 2188"/>
                  <a:gd name="T93" fmla="*/ 1614 h 3756"/>
                  <a:gd name="T94" fmla="*/ 1719 w 2188"/>
                  <a:gd name="T95" fmla="*/ 1660 h 3756"/>
                  <a:gd name="T96" fmla="*/ 1755 w 2188"/>
                  <a:gd name="T97" fmla="*/ 1698 h 3756"/>
                  <a:gd name="T98" fmla="*/ 1791 w 2188"/>
                  <a:gd name="T99" fmla="*/ 1742 h 3756"/>
                  <a:gd name="T100" fmla="*/ 1847 w 2188"/>
                  <a:gd name="T101" fmla="*/ 1692 h 3756"/>
                  <a:gd name="T102" fmla="*/ 1881 w 2188"/>
                  <a:gd name="T103" fmla="*/ 1682 h 3756"/>
                  <a:gd name="T104" fmla="*/ 1911 w 2188"/>
                  <a:gd name="T105" fmla="*/ 1748 h 3756"/>
                  <a:gd name="T106" fmla="*/ 1931 w 2188"/>
                  <a:gd name="T107" fmla="*/ 1794 h 3756"/>
                  <a:gd name="T108" fmla="*/ 1961 w 2188"/>
                  <a:gd name="T109" fmla="*/ 1864 h 3756"/>
                  <a:gd name="T110" fmla="*/ 2027 w 2188"/>
                  <a:gd name="T111" fmla="*/ 1936 h 3756"/>
                  <a:gd name="T112" fmla="*/ 1955 w 2188"/>
                  <a:gd name="T113" fmla="*/ 2136 h 3756"/>
                  <a:gd name="T114" fmla="*/ 1747 w 2188"/>
                  <a:gd name="T115" fmla="*/ 2224 h 3756"/>
                  <a:gd name="T116" fmla="*/ 1619 w 2188"/>
                  <a:gd name="T117" fmla="*/ 2286 h 3756"/>
                  <a:gd name="T118" fmla="*/ 1815 w 2188"/>
                  <a:gd name="T119" fmla="*/ 2290 h 375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>
                  <a:gd name="T0" fmla="*/ 176 w 696"/>
                  <a:gd name="T1" fmla="*/ 317 h 676"/>
                  <a:gd name="T2" fmla="*/ 186 w 696"/>
                  <a:gd name="T3" fmla="*/ 257 h 676"/>
                  <a:gd name="T4" fmla="*/ 208 w 696"/>
                  <a:gd name="T5" fmla="*/ 209 h 676"/>
                  <a:gd name="T6" fmla="*/ 242 w 696"/>
                  <a:gd name="T7" fmla="*/ 173 h 676"/>
                  <a:gd name="T8" fmla="*/ 290 w 696"/>
                  <a:gd name="T9" fmla="*/ 149 h 676"/>
                  <a:gd name="T10" fmla="*/ 348 w 696"/>
                  <a:gd name="T11" fmla="*/ 141 h 676"/>
                  <a:gd name="T12" fmla="*/ 383 w 696"/>
                  <a:gd name="T13" fmla="*/ 145 h 676"/>
                  <a:gd name="T14" fmla="*/ 433 w 696"/>
                  <a:gd name="T15" fmla="*/ 163 h 676"/>
                  <a:gd name="T16" fmla="*/ 471 w 696"/>
                  <a:gd name="T17" fmla="*/ 193 h 676"/>
                  <a:gd name="T18" fmla="*/ 497 w 696"/>
                  <a:gd name="T19" fmla="*/ 237 h 676"/>
                  <a:gd name="T20" fmla="*/ 511 w 696"/>
                  <a:gd name="T21" fmla="*/ 295 h 676"/>
                  <a:gd name="T22" fmla="*/ 513 w 696"/>
                  <a:gd name="T23" fmla="*/ 340 h 676"/>
                  <a:gd name="T24" fmla="*/ 507 w 696"/>
                  <a:gd name="T25" fmla="*/ 406 h 676"/>
                  <a:gd name="T26" fmla="*/ 489 w 696"/>
                  <a:gd name="T27" fmla="*/ 460 h 676"/>
                  <a:gd name="T28" fmla="*/ 461 w 696"/>
                  <a:gd name="T29" fmla="*/ 502 h 676"/>
                  <a:gd name="T30" fmla="*/ 419 w 696"/>
                  <a:gd name="T31" fmla="*/ 532 h 676"/>
                  <a:gd name="T32" fmla="*/ 365 w 696"/>
                  <a:gd name="T33" fmla="*/ 548 h 676"/>
                  <a:gd name="T34" fmla="*/ 328 w 696"/>
                  <a:gd name="T35" fmla="*/ 548 h 676"/>
                  <a:gd name="T36" fmla="*/ 276 w 696"/>
                  <a:gd name="T37" fmla="*/ 534 h 676"/>
                  <a:gd name="T38" fmla="*/ 232 w 696"/>
                  <a:gd name="T39" fmla="*/ 504 h 676"/>
                  <a:gd name="T40" fmla="*/ 202 w 696"/>
                  <a:gd name="T41" fmla="*/ 460 h 676"/>
                  <a:gd name="T42" fmla="*/ 182 w 696"/>
                  <a:gd name="T43" fmla="*/ 406 h 676"/>
                  <a:gd name="T44" fmla="*/ 176 w 696"/>
                  <a:gd name="T45" fmla="*/ 340 h 676"/>
                  <a:gd name="T46" fmla="*/ 348 w 696"/>
                  <a:gd name="T47" fmla="*/ 691 h 676"/>
                  <a:gd name="T48" fmla="*/ 453 w 696"/>
                  <a:gd name="T49" fmla="*/ 675 h 676"/>
                  <a:gd name="T50" fmla="*/ 545 w 696"/>
                  <a:gd name="T51" fmla="*/ 633 h 676"/>
                  <a:gd name="T52" fmla="*/ 617 w 696"/>
                  <a:gd name="T53" fmla="*/ 562 h 676"/>
                  <a:gd name="T54" fmla="*/ 665 w 696"/>
                  <a:gd name="T55" fmla="*/ 476 h 676"/>
                  <a:gd name="T56" fmla="*/ 689 w 696"/>
                  <a:gd name="T57" fmla="*/ 378 h 676"/>
                  <a:gd name="T58" fmla="*/ 689 w 696"/>
                  <a:gd name="T59" fmla="*/ 303 h 676"/>
                  <a:gd name="T60" fmla="*/ 665 w 696"/>
                  <a:gd name="T61" fmla="*/ 203 h 676"/>
                  <a:gd name="T62" fmla="*/ 615 w 696"/>
                  <a:gd name="T63" fmla="*/ 121 h 676"/>
                  <a:gd name="T64" fmla="*/ 543 w 696"/>
                  <a:gd name="T65" fmla="*/ 52 h 676"/>
                  <a:gd name="T66" fmla="*/ 453 w 696"/>
                  <a:gd name="T67" fmla="*/ 14 h 676"/>
                  <a:gd name="T68" fmla="*/ 348 w 696"/>
                  <a:gd name="T69" fmla="*/ 0 h 676"/>
                  <a:gd name="T70" fmla="*/ 274 w 696"/>
                  <a:gd name="T71" fmla="*/ 6 h 676"/>
                  <a:gd name="T72" fmla="*/ 176 w 696"/>
                  <a:gd name="T73" fmla="*/ 36 h 676"/>
                  <a:gd name="T74" fmla="*/ 96 w 696"/>
                  <a:gd name="T75" fmla="*/ 90 h 676"/>
                  <a:gd name="T76" fmla="*/ 38 w 696"/>
                  <a:gd name="T77" fmla="*/ 171 h 676"/>
                  <a:gd name="T78" fmla="*/ 6 w 696"/>
                  <a:gd name="T79" fmla="*/ 267 h 676"/>
                  <a:gd name="T80" fmla="*/ 0 w 696"/>
                  <a:gd name="T81" fmla="*/ 340 h 676"/>
                  <a:gd name="T82" fmla="*/ 14 w 696"/>
                  <a:gd name="T83" fmla="*/ 448 h 676"/>
                  <a:gd name="T84" fmla="*/ 56 w 696"/>
                  <a:gd name="T85" fmla="*/ 540 h 676"/>
                  <a:gd name="T86" fmla="*/ 122 w 696"/>
                  <a:gd name="T87" fmla="*/ 615 h 676"/>
                  <a:gd name="T88" fmla="*/ 208 w 696"/>
                  <a:gd name="T89" fmla="*/ 665 h 676"/>
                  <a:gd name="T90" fmla="*/ 310 w 696"/>
                  <a:gd name="T91" fmla="*/ 689 h 6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>
                  <a:gd name="T0" fmla="*/ 427 w 480"/>
                  <a:gd name="T1" fmla="*/ 143 h 676"/>
                  <a:gd name="T2" fmla="*/ 334 w 480"/>
                  <a:gd name="T3" fmla="*/ 131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3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48 w 480"/>
                  <a:gd name="T117" fmla="*/ 2 h 676"/>
                  <a:gd name="T118" fmla="*/ 427 w 480"/>
                  <a:gd name="T119" fmla="*/ 143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>
                  <a:gd name="T0" fmla="*/ 20 w 250"/>
                  <a:gd name="T1" fmla="*/ 885 h 890"/>
                  <a:gd name="T2" fmla="*/ 20 w 250"/>
                  <a:gd name="T3" fmla="*/ 885 h 890"/>
                  <a:gd name="T4" fmla="*/ 26 w 250"/>
                  <a:gd name="T5" fmla="*/ 781 h 890"/>
                  <a:gd name="T6" fmla="*/ 28 w 250"/>
                  <a:gd name="T7" fmla="*/ 655 h 890"/>
                  <a:gd name="T8" fmla="*/ 28 w 250"/>
                  <a:gd name="T9" fmla="*/ 314 h 890"/>
                  <a:gd name="T10" fmla="*/ 28 w 250"/>
                  <a:gd name="T11" fmla="*/ 314 h 890"/>
                  <a:gd name="T12" fmla="*/ 26 w 250"/>
                  <a:gd name="T13" fmla="*/ 224 h 890"/>
                  <a:gd name="T14" fmla="*/ 20 w 250"/>
                  <a:gd name="T15" fmla="*/ 144 h 890"/>
                  <a:gd name="T16" fmla="*/ 12 w 250"/>
                  <a:gd name="T17" fmla="*/ 72 h 890"/>
                  <a:gd name="T18" fmla="*/ 0 w 250"/>
                  <a:gd name="T19" fmla="*/ 0 h 890"/>
                  <a:gd name="T20" fmla="*/ 220 w 250"/>
                  <a:gd name="T21" fmla="*/ 0 h 890"/>
                  <a:gd name="T22" fmla="*/ 220 w 250"/>
                  <a:gd name="T23" fmla="*/ 0 h 890"/>
                  <a:gd name="T24" fmla="*/ 220 w 250"/>
                  <a:gd name="T25" fmla="*/ 54 h 890"/>
                  <a:gd name="T26" fmla="*/ 216 w 250"/>
                  <a:gd name="T27" fmla="*/ 114 h 890"/>
                  <a:gd name="T28" fmla="*/ 214 w 250"/>
                  <a:gd name="T29" fmla="*/ 180 h 890"/>
                  <a:gd name="T30" fmla="*/ 214 w 250"/>
                  <a:gd name="T31" fmla="*/ 254 h 890"/>
                  <a:gd name="T32" fmla="*/ 214 w 250"/>
                  <a:gd name="T33" fmla="*/ 573 h 890"/>
                  <a:gd name="T34" fmla="*/ 214 w 250"/>
                  <a:gd name="T35" fmla="*/ 573 h 890"/>
                  <a:gd name="T36" fmla="*/ 216 w 250"/>
                  <a:gd name="T37" fmla="*/ 649 h 890"/>
                  <a:gd name="T38" fmla="*/ 222 w 250"/>
                  <a:gd name="T39" fmla="*/ 731 h 890"/>
                  <a:gd name="T40" fmla="*/ 230 w 250"/>
                  <a:gd name="T41" fmla="*/ 813 h 890"/>
                  <a:gd name="T42" fmla="*/ 240 w 250"/>
                  <a:gd name="T43" fmla="*/ 885 h 890"/>
                  <a:gd name="T44" fmla="*/ 20 w 250"/>
                  <a:gd name="T45" fmla="*/ 885 h 8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>
                  <a:gd name="T0" fmla="*/ 209 w 722"/>
                  <a:gd name="T1" fmla="*/ 328 h 938"/>
                  <a:gd name="T2" fmla="*/ 219 w 722"/>
                  <a:gd name="T3" fmla="*/ 264 h 938"/>
                  <a:gd name="T4" fmla="*/ 241 w 722"/>
                  <a:gd name="T5" fmla="*/ 212 h 938"/>
                  <a:gd name="T6" fmla="*/ 273 w 722"/>
                  <a:gd name="T7" fmla="*/ 170 h 938"/>
                  <a:gd name="T8" fmla="*/ 317 w 722"/>
                  <a:gd name="T9" fmla="*/ 146 h 938"/>
                  <a:gd name="T10" fmla="*/ 380 w 722"/>
                  <a:gd name="T11" fmla="*/ 136 h 938"/>
                  <a:gd name="T12" fmla="*/ 416 w 722"/>
                  <a:gd name="T13" fmla="*/ 140 h 938"/>
                  <a:gd name="T14" fmla="*/ 466 w 722"/>
                  <a:gd name="T15" fmla="*/ 160 h 938"/>
                  <a:gd name="T16" fmla="*/ 506 w 722"/>
                  <a:gd name="T17" fmla="*/ 196 h 938"/>
                  <a:gd name="T18" fmla="*/ 536 w 722"/>
                  <a:gd name="T19" fmla="*/ 246 h 938"/>
                  <a:gd name="T20" fmla="*/ 552 w 722"/>
                  <a:gd name="T21" fmla="*/ 306 h 938"/>
                  <a:gd name="T22" fmla="*/ 556 w 722"/>
                  <a:gd name="T23" fmla="*/ 352 h 938"/>
                  <a:gd name="T24" fmla="*/ 550 w 722"/>
                  <a:gd name="T25" fmla="*/ 410 h 938"/>
                  <a:gd name="T26" fmla="*/ 532 w 722"/>
                  <a:gd name="T27" fmla="*/ 460 h 938"/>
                  <a:gd name="T28" fmla="*/ 502 w 722"/>
                  <a:gd name="T29" fmla="*/ 493 h 938"/>
                  <a:gd name="T30" fmla="*/ 460 w 722"/>
                  <a:gd name="T31" fmla="*/ 521 h 938"/>
                  <a:gd name="T32" fmla="*/ 408 w 722"/>
                  <a:gd name="T33" fmla="*/ 533 h 938"/>
                  <a:gd name="T34" fmla="*/ 365 w 722"/>
                  <a:gd name="T35" fmla="*/ 533 h 938"/>
                  <a:gd name="T36" fmla="*/ 309 w 722"/>
                  <a:gd name="T37" fmla="*/ 521 h 938"/>
                  <a:gd name="T38" fmla="*/ 265 w 722"/>
                  <a:gd name="T39" fmla="*/ 497 h 938"/>
                  <a:gd name="T40" fmla="*/ 235 w 722"/>
                  <a:gd name="T41" fmla="*/ 466 h 938"/>
                  <a:gd name="T42" fmla="*/ 215 w 722"/>
                  <a:gd name="T43" fmla="*/ 414 h 938"/>
                  <a:gd name="T44" fmla="*/ 209 w 722"/>
                  <a:gd name="T45" fmla="*/ 352 h 938"/>
                  <a:gd name="T46" fmla="*/ 235 w 722"/>
                  <a:gd name="T47" fmla="*/ 921 h 938"/>
                  <a:gd name="T48" fmla="*/ 223 w 722"/>
                  <a:gd name="T49" fmla="*/ 721 h 938"/>
                  <a:gd name="T50" fmla="*/ 223 w 722"/>
                  <a:gd name="T51" fmla="*/ 609 h 938"/>
                  <a:gd name="T52" fmla="*/ 301 w 722"/>
                  <a:gd name="T53" fmla="*/ 649 h 938"/>
                  <a:gd name="T54" fmla="*/ 394 w 722"/>
                  <a:gd name="T55" fmla="*/ 669 h 938"/>
                  <a:gd name="T56" fmla="*/ 464 w 722"/>
                  <a:gd name="T57" fmla="*/ 669 h 938"/>
                  <a:gd name="T58" fmla="*/ 554 w 722"/>
                  <a:gd name="T59" fmla="*/ 647 h 938"/>
                  <a:gd name="T60" fmla="*/ 633 w 722"/>
                  <a:gd name="T61" fmla="*/ 599 h 938"/>
                  <a:gd name="T62" fmla="*/ 689 w 722"/>
                  <a:gd name="T63" fmla="*/ 531 h 938"/>
                  <a:gd name="T64" fmla="*/ 725 w 722"/>
                  <a:gd name="T65" fmla="*/ 450 h 938"/>
                  <a:gd name="T66" fmla="*/ 737 w 722"/>
                  <a:gd name="T67" fmla="*/ 350 h 938"/>
                  <a:gd name="T68" fmla="*/ 731 w 722"/>
                  <a:gd name="T69" fmla="*/ 276 h 938"/>
                  <a:gd name="T70" fmla="*/ 701 w 722"/>
                  <a:gd name="T71" fmla="*/ 178 h 938"/>
                  <a:gd name="T72" fmla="*/ 651 w 722"/>
                  <a:gd name="T73" fmla="*/ 98 h 938"/>
                  <a:gd name="T74" fmla="*/ 576 w 722"/>
                  <a:gd name="T75" fmla="*/ 40 h 938"/>
                  <a:gd name="T76" fmla="*/ 488 w 722"/>
                  <a:gd name="T77" fmla="*/ 6 h 938"/>
                  <a:gd name="T78" fmla="*/ 422 w 722"/>
                  <a:gd name="T79" fmla="*/ 0 h 938"/>
                  <a:gd name="T80" fmla="*/ 353 w 722"/>
                  <a:gd name="T81" fmla="*/ 6 h 938"/>
                  <a:gd name="T82" fmla="*/ 303 w 722"/>
                  <a:gd name="T83" fmla="*/ 22 h 938"/>
                  <a:gd name="T84" fmla="*/ 231 w 722"/>
                  <a:gd name="T85" fmla="*/ 70 h 938"/>
                  <a:gd name="T86" fmla="*/ 195 w 722"/>
                  <a:gd name="T87" fmla="*/ 106 h 938"/>
                  <a:gd name="T88" fmla="*/ 173 w 722"/>
                  <a:gd name="T89" fmla="*/ 16 h 938"/>
                  <a:gd name="T90" fmla="*/ 16 w 722"/>
                  <a:gd name="T91" fmla="*/ 110 h 938"/>
                  <a:gd name="T92" fmla="*/ 38 w 722"/>
                  <a:gd name="T93" fmla="*/ 270 h 938"/>
                  <a:gd name="T94" fmla="*/ 40 w 722"/>
                  <a:gd name="T95" fmla="*/ 609 h 938"/>
                  <a:gd name="T96" fmla="*/ 38 w 722"/>
                  <a:gd name="T97" fmla="*/ 689 h 938"/>
                  <a:gd name="T98" fmla="*/ 235 w 722"/>
                  <a:gd name="T99" fmla="*/ 921 h 9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>
                  <a:gd name="T0" fmla="*/ 409 w 480"/>
                  <a:gd name="T1" fmla="*/ 141 h 676"/>
                  <a:gd name="T2" fmla="*/ 332 w 480"/>
                  <a:gd name="T3" fmla="*/ 129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1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54 w 480"/>
                  <a:gd name="T117" fmla="*/ 4 h 676"/>
                  <a:gd name="T118" fmla="*/ 409 w 480"/>
                  <a:gd name="T119" fmla="*/ 141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6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86640" y="6281024"/>
            <a:ext cx="3169920" cy="480060"/>
          </a:xfrm>
          <a:prstGeom prst="rect">
            <a:avLst/>
          </a:prstGeom>
        </p:spPr>
        <p:txBody>
          <a:bodyPr vert="horz" lIns="95894" tIns="47947" rIns="95894" bIns="47947" rtlCol="0" anchor="b"/>
          <a:lstStyle>
            <a:lvl1pPr algn="r">
              <a:defRPr sz="1200"/>
            </a:lvl1pPr>
          </a:lstStyle>
          <a:p>
            <a:fld id="{5670B4CB-11AE-4C1C-BBE7-75F49C5C273D}" type="slidenum">
              <a:rPr lang="en-US" smtClean="0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886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7232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567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9983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2650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870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6993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161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7949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9725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6315075" y="6683375"/>
            <a:ext cx="27432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CA" sz="1000" b="1" smtClean="0">
                <a:latin typeface="Century Gothic" pitchFamily="34" charset="0"/>
              </a:rPr>
              <a:t>Nobody is unpredictable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381000" y="304800"/>
            <a:ext cx="8458200" cy="992188"/>
            <a:chOff x="240" y="192"/>
            <a:chExt cx="5328" cy="625"/>
          </a:xfrm>
        </p:grpSpPr>
        <p:grpSp>
          <p:nvGrpSpPr>
            <p:cNvPr id="3" name="Group 60"/>
            <p:cNvGrpSpPr>
              <a:grpSpLocks/>
            </p:cNvGrpSpPr>
            <p:nvPr userDrawn="1"/>
          </p:nvGrpSpPr>
          <p:grpSpPr bwMode="auto">
            <a:xfrm>
              <a:off x="240" y="192"/>
              <a:ext cx="681" cy="625"/>
              <a:chOff x="1020" y="346"/>
              <a:chExt cx="4114" cy="3756"/>
            </a:xfrm>
          </p:grpSpPr>
          <p:sp>
            <p:nvSpPr>
              <p:cNvPr id="8" name="Freeform 61"/>
              <p:cNvSpPr>
                <a:spLocks/>
              </p:cNvSpPr>
              <p:nvPr userDrawn="1"/>
            </p:nvSpPr>
            <p:spPr bwMode="auto">
              <a:xfrm>
                <a:off x="1020" y="346"/>
                <a:ext cx="4114" cy="3756"/>
              </a:xfrm>
              <a:custGeom>
                <a:avLst/>
                <a:gdLst>
                  <a:gd name="T0" fmla="*/ 0 w 4114"/>
                  <a:gd name="T1" fmla="*/ 3756 h 3756"/>
                  <a:gd name="T2" fmla="*/ 0 w 4114"/>
                  <a:gd name="T3" fmla="*/ 0 h 3756"/>
                  <a:gd name="T4" fmla="*/ 4022 w 4114"/>
                  <a:gd name="T5" fmla="*/ 0 h 3756"/>
                  <a:gd name="T6" fmla="*/ 4022 w 4114"/>
                  <a:gd name="T7" fmla="*/ 0 h 3756"/>
                  <a:gd name="T8" fmla="*/ 4040 w 4114"/>
                  <a:gd name="T9" fmla="*/ 118 h 3756"/>
                  <a:gd name="T10" fmla="*/ 4054 w 4114"/>
                  <a:gd name="T11" fmla="*/ 234 h 3756"/>
                  <a:gd name="T12" fmla="*/ 4068 w 4114"/>
                  <a:gd name="T13" fmla="*/ 350 h 3756"/>
                  <a:gd name="T14" fmla="*/ 4078 w 4114"/>
                  <a:gd name="T15" fmla="*/ 468 h 3756"/>
                  <a:gd name="T16" fmla="*/ 4088 w 4114"/>
                  <a:gd name="T17" fmla="*/ 584 h 3756"/>
                  <a:gd name="T18" fmla="*/ 4096 w 4114"/>
                  <a:gd name="T19" fmla="*/ 700 h 3756"/>
                  <a:gd name="T20" fmla="*/ 4104 w 4114"/>
                  <a:gd name="T21" fmla="*/ 814 h 3756"/>
                  <a:gd name="T22" fmla="*/ 4108 w 4114"/>
                  <a:gd name="T23" fmla="*/ 930 h 3756"/>
                  <a:gd name="T24" fmla="*/ 4112 w 4114"/>
                  <a:gd name="T25" fmla="*/ 1046 h 3756"/>
                  <a:gd name="T26" fmla="*/ 4114 w 4114"/>
                  <a:gd name="T27" fmla="*/ 1162 h 3756"/>
                  <a:gd name="T28" fmla="*/ 4112 w 4114"/>
                  <a:gd name="T29" fmla="*/ 1276 h 3756"/>
                  <a:gd name="T30" fmla="*/ 4110 w 4114"/>
                  <a:gd name="T31" fmla="*/ 1392 h 3756"/>
                  <a:gd name="T32" fmla="*/ 4106 w 4114"/>
                  <a:gd name="T33" fmla="*/ 1508 h 3756"/>
                  <a:gd name="T34" fmla="*/ 4100 w 4114"/>
                  <a:gd name="T35" fmla="*/ 1622 h 3756"/>
                  <a:gd name="T36" fmla="*/ 4092 w 4114"/>
                  <a:gd name="T37" fmla="*/ 1738 h 3756"/>
                  <a:gd name="T38" fmla="*/ 4082 w 4114"/>
                  <a:gd name="T39" fmla="*/ 1854 h 3756"/>
                  <a:gd name="T40" fmla="*/ 4070 w 4114"/>
                  <a:gd name="T41" fmla="*/ 1970 h 3756"/>
                  <a:gd name="T42" fmla="*/ 4056 w 4114"/>
                  <a:gd name="T43" fmla="*/ 2086 h 3756"/>
                  <a:gd name="T44" fmla="*/ 4040 w 4114"/>
                  <a:gd name="T45" fmla="*/ 2202 h 3756"/>
                  <a:gd name="T46" fmla="*/ 4020 w 4114"/>
                  <a:gd name="T47" fmla="*/ 2320 h 3756"/>
                  <a:gd name="T48" fmla="*/ 4000 w 4114"/>
                  <a:gd name="T49" fmla="*/ 2436 h 3756"/>
                  <a:gd name="T50" fmla="*/ 3978 w 4114"/>
                  <a:gd name="T51" fmla="*/ 2554 h 3756"/>
                  <a:gd name="T52" fmla="*/ 3952 w 4114"/>
                  <a:gd name="T53" fmla="*/ 2672 h 3756"/>
                  <a:gd name="T54" fmla="*/ 3926 w 4114"/>
                  <a:gd name="T55" fmla="*/ 2790 h 3756"/>
                  <a:gd name="T56" fmla="*/ 3896 w 4114"/>
                  <a:gd name="T57" fmla="*/ 2908 h 3756"/>
                  <a:gd name="T58" fmla="*/ 3864 w 4114"/>
                  <a:gd name="T59" fmla="*/ 3028 h 3756"/>
                  <a:gd name="T60" fmla="*/ 3830 w 4114"/>
                  <a:gd name="T61" fmla="*/ 3148 h 3756"/>
                  <a:gd name="T62" fmla="*/ 3792 w 4114"/>
                  <a:gd name="T63" fmla="*/ 3268 h 3756"/>
                  <a:gd name="T64" fmla="*/ 3754 w 4114"/>
                  <a:gd name="T65" fmla="*/ 3388 h 3756"/>
                  <a:gd name="T66" fmla="*/ 3712 w 4114"/>
                  <a:gd name="T67" fmla="*/ 3510 h 3756"/>
                  <a:gd name="T68" fmla="*/ 3668 w 4114"/>
                  <a:gd name="T69" fmla="*/ 3632 h 3756"/>
                  <a:gd name="T70" fmla="*/ 3620 w 4114"/>
                  <a:gd name="T71" fmla="*/ 3756 h 3756"/>
                  <a:gd name="T72" fmla="*/ 0 w 4114"/>
                  <a:gd name="T73" fmla="*/ 3756 h 375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114" h="3756">
                    <a:moveTo>
                      <a:pt x="0" y="3756"/>
                    </a:moveTo>
                    <a:lnTo>
                      <a:pt x="0" y="0"/>
                    </a:lnTo>
                    <a:lnTo>
                      <a:pt x="4022" y="0"/>
                    </a:lnTo>
                    <a:lnTo>
                      <a:pt x="4040" y="118"/>
                    </a:lnTo>
                    <a:lnTo>
                      <a:pt x="4054" y="234"/>
                    </a:lnTo>
                    <a:lnTo>
                      <a:pt x="4068" y="350"/>
                    </a:lnTo>
                    <a:lnTo>
                      <a:pt x="4078" y="468"/>
                    </a:lnTo>
                    <a:lnTo>
                      <a:pt x="4088" y="584"/>
                    </a:lnTo>
                    <a:lnTo>
                      <a:pt x="4096" y="700"/>
                    </a:lnTo>
                    <a:lnTo>
                      <a:pt x="4104" y="814"/>
                    </a:lnTo>
                    <a:lnTo>
                      <a:pt x="4108" y="930"/>
                    </a:lnTo>
                    <a:lnTo>
                      <a:pt x="4112" y="1046"/>
                    </a:lnTo>
                    <a:lnTo>
                      <a:pt x="4114" y="1162"/>
                    </a:lnTo>
                    <a:lnTo>
                      <a:pt x="4112" y="1276"/>
                    </a:lnTo>
                    <a:lnTo>
                      <a:pt x="4110" y="1392"/>
                    </a:lnTo>
                    <a:lnTo>
                      <a:pt x="4106" y="1508"/>
                    </a:lnTo>
                    <a:lnTo>
                      <a:pt x="4100" y="1622"/>
                    </a:lnTo>
                    <a:lnTo>
                      <a:pt x="4092" y="1738"/>
                    </a:lnTo>
                    <a:lnTo>
                      <a:pt x="4082" y="1854"/>
                    </a:lnTo>
                    <a:lnTo>
                      <a:pt x="4070" y="1970"/>
                    </a:lnTo>
                    <a:lnTo>
                      <a:pt x="4056" y="2086"/>
                    </a:lnTo>
                    <a:lnTo>
                      <a:pt x="4040" y="2202"/>
                    </a:lnTo>
                    <a:lnTo>
                      <a:pt x="4020" y="2320"/>
                    </a:lnTo>
                    <a:lnTo>
                      <a:pt x="4000" y="2436"/>
                    </a:lnTo>
                    <a:lnTo>
                      <a:pt x="3978" y="2554"/>
                    </a:lnTo>
                    <a:lnTo>
                      <a:pt x="3952" y="2672"/>
                    </a:lnTo>
                    <a:lnTo>
                      <a:pt x="3926" y="2790"/>
                    </a:lnTo>
                    <a:lnTo>
                      <a:pt x="3896" y="2908"/>
                    </a:lnTo>
                    <a:lnTo>
                      <a:pt x="3864" y="3028"/>
                    </a:lnTo>
                    <a:lnTo>
                      <a:pt x="3830" y="3148"/>
                    </a:lnTo>
                    <a:lnTo>
                      <a:pt x="3792" y="3268"/>
                    </a:lnTo>
                    <a:lnTo>
                      <a:pt x="3754" y="3388"/>
                    </a:lnTo>
                    <a:lnTo>
                      <a:pt x="3712" y="3510"/>
                    </a:lnTo>
                    <a:lnTo>
                      <a:pt x="3668" y="3632"/>
                    </a:lnTo>
                    <a:lnTo>
                      <a:pt x="3620" y="3756"/>
                    </a:lnTo>
                    <a:lnTo>
                      <a:pt x="0" y="3756"/>
                    </a:lnTo>
                    <a:close/>
                  </a:path>
                </a:pathLst>
              </a:custGeom>
              <a:solidFill>
                <a:srgbClr val="009D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Freeform 62"/>
              <p:cNvSpPr>
                <a:spLocks/>
              </p:cNvSpPr>
              <p:nvPr userDrawn="1"/>
            </p:nvSpPr>
            <p:spPr bwMode="auto">
              <a:xfrm>
                <a:off x="2633" y="1722"/>
                <a:ext cx="91" cy="60"/>
              </a:xfrm>
              <a:custGeom>
                <a:avLst/>
                <a:gdLst>
                  <a:gd name="T0" fmla="*/ 23 w 88"/>
                  <a:gd name="T1" fmla="*/ 39 h 62"/>
                  <a:gd name="T2" fmla="*/ 0 w 88"/>
                  <a:gd name="T3" fmla="*/ 48 h 62"/>
                  <a:gd name="T4" fmla="*/ 0 w 88"/>
                  <a:gd name="T5" fmla="*/ 48 h 62"/>
                  <a:gd name="T6" fmla="*/ 14 w 88"/>
                  <a:gd name="T7" fmla="*/ 50 h 62"/>
                  <a:gd name="T8" fmla="*/ 33 w 88"/>
                  <a:gd name="T9" fmla="*/ 52 h 62"/>
                  <a:gd name="T10" fmla="*/ 50 w 88"/>
                  <a:gd name="T11" fmla="*/ 48 h 62"/>
                  <a:gd name="T12" fmla="*/ 64 w 88"/>
                  <a:gd name="T13" fmla="*/ 45 h 62"/>
                  <a:gd name="T14" fmla="*/ 77 w 88"/>
                  <a:gd name="T15" fmla="*/ 42 h 62"/>
                  <a:gd name="T16" fmla="*/ 91 w 88"/>
                  <a:gd name="T17" fmla="*/ 35 h 62"/>
                  <a:gd name="T18" fmla="*/ 97 w 88"/>
                  <a:gd name="T19" fmla="*/ 27 h 62"/>
                  <a:gd name="T20" fmla="*/ 103 w 88"/>
                  <a:gd name="T21" fmla="*/ 19 h 62"/>
                  <a:gd name="T22" fmla="*/ 103 w 88"/>
                  <a:gd name="T23" fmla="*/ 0 h 62"/>
                  <a:gd name="T24" fmla="*/ 103 w 88"/>
                  <a:gd name="T25" fmla="*/ 0 h 62"/>
                  <a:gd name="T26" fmla="*/ 77 w 88"/>
                  <a:gd name="T27" fmla="*/ 6 h 62"/>
                  <a:gd name="T28" fmla="*/ 56 w 88"/>
                  <a:gd name="T29" fmla="*/ 15 h 62"/>
                  <a:gd name="T30" fmla="*/ 43 w 88"/>
                  <a:gd name="T31" fmla="*/ 17 h 62"/>
                  <a:gd name="T32" fmla="*/ 35 w 88"/>
                  <a:gd name="T33" fmla="*/ 23 h 62"/>
                  <a:gd name="T34" fmla="*/ 29 w 88"/>
                  <a:gd name="T35" fmla="*/ 31 h 62"/>
                  <a:gd name="T36" fmla="*/ 23 w 88"/>
                  <a:gd name="T37" fmla="*/ 39 h 62"/>
                  <a:gd name="T38" fmla="*/ 23 w 88"/>
                  <a:gd name="T39" fmla="*/ 39 h 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8" h="62">
                    <a:moveTo>
                      <a:pt x="18" y="44"/>
                    </a:moveTo>
                    <a:lnTo>
                      <a:pt x="0" y="58"/>
                    </a:lnTo>
                    <a:lnTo>
                      <a:pt x="14" y="60"/>
                    </a:lnTo>
                    <a:lnTo>
                      <a:pt x="28" y="62"/>
                    </a:lnTo>
                    <a:lnTo>
                      <a:pt x="42" y="58"/>
                    </a:lnTo>
                    <a:lnTo>
                      <a:pt x="54" y="54"/>
                    </a:lnTo>
                    <a:lnTo>
                      <a:pt x="66" y="48"/>
                    </a:lnTo>
                    <a:lnTo>
                      <a:pt x="76" y="40"/>
                    </a:lnTo>
                    <a:lnTo>
                      <a:pt x="82" y="32"/>
                    </a:lnTo>
                    <a:lnTo>
                      <a:pt x="88" y="24"/>
                    </a:lnTo>
                    <a:lnTo>
                      <a:pt x="88" y="0"/>
                    </a:lnTo>
                    <a:lnTo>
                      <a:pt x="66" y="6"/>
                    </a:lnTo>
                    <a:lnTo>
                      <a:pt x="46" y="16"/>
                    </a:lnTo>
                    <a:lnTo>
                      <a:pt x="38" y="22"/>
                    </a:lnTo>
                    <a:lnTo>
                      <a:pt x="30" y="28"/>
                    </a:lnTo>
                    <a:lnTo>
                      <a:pt x="24" y="36"/>
                    </a:lnTo>
                    <a:lnTo>
                      <a:pt x="18" y="4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Freeform 63"/>
              <p:cNvSpPr>
                <a:spLocks/>
              </p:cNvSpPr>
              <p:nvPr userDrawn="1"/>
            </p:nvSpPr>
            <p:spPr bwMode="auto">
              <a:xfrm>
                <a:off x="2826" y="1878"/>
                <a:ext cx="66" cy="72"/>
              </a:xfrm>
              <a:custGeom>
                <a:avLst/>
                <a:gdLst>
                  <a:gd name="T0" fmla="*/ 23 w 68"/>
                  <a:gd name="T1" fmla="*/ 2 h 68"/>
                  <a:gd name="T2" fmla="*/ 0 w 68"/>
                  <a:gd name="T3" fmla="*/ 0 h 68"/>
                  <a:gd name="T4" fmla="*/ 0 w 68"/>
                  <a:gd name="T5" fmla="*/ 0 h 68"/>
                  <a:gd name="T6" fmla="*/ 2 w 68"/>
                  <a:gd name="T7" fmla="*/ 23 h 68"/>
                  <a:gd name="T8" fmla="*/ 4 w 68"/>
                  <a:gd name="T9" fmla="*/ 38 h 68"/>
                  <a:gd name="T10" fmla="*/ 6 w 68"/>
                  <a:gd name="T11" fmla="*/ 47 h 68"/>
                  <a:gd name="T12" fmla="*/ 12 w 68"/>
                  <a:gd name="T13" fmla="*/ 59 h 68"/>
                  <a:gd name="T14" fmla="*/ 17 w 68"/>
                  <a:gd name="T15" fmla="*/ 66 h 68"/>
                  <a:gd name="T16" fmla="*/ 21 w 68"/>
                  <a:gd name="T17" fmla="*/ 77 h 68"/>
                  <a:gd name="T18" fmla="*/ 31 w 68"/>
                  <a:gd name="T19" fmla="*/ 85 h 68"/>
                  <a:gd name="T20" fmla="*/ 49 w 68"/>
                  <a:gd name="T21" fmla="*/ 90 h 68"/>
                  <a:gd name="T22" fmla="*/ 49 w 68"/>
                  <a:gd name="T23" fmla="*/ 90 h 68"/>
                  <a:gd name="T24" fmla="*/ 56 w 68"/>
                  <a:gd name="T25" fmla="*/ 80 h 68"/>
                  <a:gd name="T26" fmla="*/ 58 w 68"/>
                  <a:gd name="T27" fmla="*/ 72 h 68"/>
                  <a:gd name="T28" fmla="*/ 58 w 68"/>
                  <a:gd name="T29" fmla="*/ 66 h 68"/>
                  <a:gd name="T30" fmla="*/ 56 w 68"/>
                  <a:gd name="T31" fmla="*/ 53 h 68"/>
                  <a:gd name="T32" fmla="*/ 52 w 68"/>
                  <a:gd name="T33" fmla="*/ 42 h 68"/>
                  <a:gd name="T34" fmla="*/ 47 w 68"/>
                  <a:gd name="T35" fmla="*/ 28 h 68"/>
                  <a:gd name="T36" fmla="*/ 41 w 68"/>
                  <a:gd name="T37" fmla="*/ 19 h 68"/>
                  <a:gd name="T38" fmla="*/ 23 w 68"/>
                  <a:gd name="T39" fmla="*/ 2 h 68"/>
                  <a:gd name="T40" fmla="*/ 23 w 68"/>
                  <a:gd name="T41" fmla="*/ 2 h 6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8" h="68">
                    <a:moveTo>
                      <a:pt x="28" y="2"/>
                    </a:moveTo>
                    <a:lnTo>
                      <a:pt x="0" y="0"/>
                    </a:lnTo>
                    <a:lnTo>
                      <a:pt x="2" y="18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2" y="44"/>
                    </a:lnTo>
                    <a:lnTo>
                      <a:pt x="18" y="50"/>
                    </a:lnTo>
                    <a:lnTo>
                      <a:pt x="26" y="58"/>
                    </a:lnTo>
                    <a:lnTo>
                      <a:pt x="36" y="64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68" y="54"/>
                    </a:lnTo>
                    <a:lnTo>
                      <a:pt x="68" y="50"/>
                    </a:lnTo>
                    <a:lnTo>
                      <a:pt x="66" y="40"/>
                    </a:lnTo>
                    <a:lnTo>
                      <a:pt x="62" y="32"/>
                    </a:lnTo>
                    <a:lnTo>
                      <a:pt x="54" y="22"/>
                    </a:lnTo>
                    <a:lnTo>
                      <a:pt x="46" y="14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Freeform 64"/>
              <p:cNvSpPr>
                <a:spLocks/>
              </p:cNvSpPr>
              <p:nvPr userDrawn="1"/>
            </p:nvSpPr>
            <p:spPr bwMode="auto">
              <a:xfrm>
                <a:off x="2536" y="1217"/>
                <a:ext cx="103" cy="72"/>
              </a:xfrm>
              <a:custGeom>
                <a:avLst/>
                <a:gdLst>
                  <a:gd name="T0" fmla="*/ 17 w 106"/>
                  <a:gd name="T1" fmla="*/ 41 h 76"/>
                  <a:gd name="T2" fmla="*/ 0 w 106"/>
                  <a:gd name="T3" fmla="*/ 54 h 76"/>
                  <a:gd name="T4" fmla="*/ 0 w 106"/>
                  <a:gd name="T5" fmla="*/ 54 h 76"/>
                  <a:gd name="T6" fmla="*/ 16 w 106"/>
                  <a:gd name="T7" fmla="*/ 57 h 76"/>
                  <a:gd name="T8" fmla="*/ 27 w 106"/>
                  <a:gd name="T9" fmla="*/ 58 h 76"/>
                  <a:gd name="T10" fmla="*/ 41 w 106"/>
                  <a:gd name="T11" fmla="*/ 57 h 76"/>
                  <a:gd name="T12" fmla="*/ 51 w 106"/>
                  <a:gd name="T13" fmla="*/ 52 h 76"/>
                  <a:gd name="T14" fmla="*/ 62 w 106"/>
                  <a:gd name="T15" fmla="*/ 47 h 76"/>
                  <a:gd name="T16" fmla="*/ 72 w 106"/>
                  <a:gd name="T17" fmla="*/ 40 h 76"/>
                  <a:gd name="T18" fmla="*/ 79 w 106"/>
                  <a:gd name="T19" fmla="*/ 32 h 76"/>
                  <a:gd name="T20" fmla="*/ 84 w 106"/>
                  <a:gd name="T21" fmla="*/ 24 h 76"/>
                  <a:gd name="T22" fmla="*/ 91 w 106"/>
                  <a:gd name="T23" fmla="*/ 0 h 76"/>
                  <a:gd name="T24" fmla="*/ 91 w 106"/>
                  <a:gd name="T25" fmla="*/ 0 h 76"/>
                  <a:gd name="T26" fmla="*/ 70 w 106"/>
                  <a:gd name="T27" fmla="*/ 6 h 76"/>
                  <a:gd name="T28" fmla="*/ 58 w 106"/>
                  <a:gd name="T29" fmla="*/ 9 h 76"/>
                  <a:gd name="T30" fmla="*/ 50 w 106"/>
                  <a:gd name="T31" fmla="*/ 9 h 76"/>
                  <a:gd name="T32" fmla="*/ 43 w 106"/>
                  <a:gd name="T33" fmla="*/ 15 h 76"/>
                  <a:gd name="T34" fmla="*/ 33 w 106"/>
                  <a:gd name="T35" fmla="*/ 23 h 76"/>
                  <a:gd name="T36" fmla="*/ 25 w 106"/>
                  <a:gd name="T37" fmla="*/ 30 h 76"/>
                  <a:gd name="T38" fmla="*/ 17 w 106"/>
                  <a:gd name="T39" fmla="*/ 41 h 76"/>
                  <a:gd name="T40" fmla="*/ 17 w 106"/>
                  <a:gd name="T41" fmla="*/ 41 h 7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06" h="76">
                    <a:moveTo>
                      <a:pt x="22" y="54"/>
                    </a:moveTo>
                    <a:lnTo>
                      <a:pt x="0" y="70"/>
                    </a:lnTo>
                    <a:lnTo>
                      <a:pt x="16" y="74"/>
                    </a:lnTo>
                    <a:lnTo>
                      <a:pt x="32" y="76"/>
                    </a:lnTo>
                    <a:lnTo>
                      <a:pt x="46" y="74"/>
                    </a:lnTo>
                    <a:lnTo>
                      <a:pt x="60" y="68"/>
                    </a:lnTo>
                    <a:lnTo>
                      <a:pt x="72" y="62"/>
                    </a:lnTo>
                    <a:lnTo>
                      <a:pt x="82" y="52"/>
                    </a:lnTo>
                    <a:lnTo>
                      <a:pt x="90" y="42"/>
                    </a:lnTo>
                    <a:lnTo>
                      <a:pt x="98" y="30"/>
                    </a:lnTo>
                    <a:lnTo>
                      <a:pt x="106" y="0"/>
                    </a:lnTo>
                    <a:lnTo>
                      <a:pt x="80" y="6"/>
                    </a:lnTo>
                    <a:lnTo>
                      <a:pt x="68" y="10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8" y="28"/>
                    </a:lnTo>
                    <a:lnTo>
                      <a:pt x="30" y="40"/>
                    </a:lnTo>
                    <a:lnTo>
                      <a:pt x="22" y="5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Freeform 65"/>
              <p:cNvSpPr>
                <a:spLocks/>
              </p:cNvSpPr>
              <p:nvPr userDrawn="1"/>
            </p:nvSpPr>
            <p:spPr bwMode="auto">
              <a:xfrm>
                <a:off x="2476" y="1392"/>
                <a:ext cx="85" cy="72"/>
              </a:xfrm>
              <a:custGeom>
                <a:avLst/>
                <a:gdLst>
                  <a:gd name="T0" fmla="*/ 97 w 82"/>
                  <a:gd name="T1" fmla="*/ 24 h 72"/>
                  <a:gd name="T2" fmla="*/ 91 w 82"/>
                  <a:gd name="T3" fmla="*/ 0 h 72"/>
                  <a:gd name="T4" fmla="*/ 91 w 82"/>
                  <a:gd name="T5" fmla="*/ 0 h 72"/>
                  <a:gd name="T6" fmla="*/ 60 w 82"/>
                  <a:gd name="T7" fmla="*/ 8 h 72"/>
                  <a:gd name="T8" fmla="*/ 35 w 82"/>
                  <a:gd name="T9" fmla="*/ 18 h 72"/>
                  <a:gd name="T10" fmla="*/ 25 w 82"/>
                  <a:gd name="T11" fmla="*/ 24 h 72"/>
                  <a:gd name="T12" fmla="*/ 12 w 82"/>
                  <a:gd name="T13" fmla="*/ 30 h 72"/>
                  <a:gd name="T14" fmla="*/ 6 w 82"/>
                  <a:gd name="T15" fmla="*/ 40 h 72"/>
                  <a:gd name="T16" fmla="*/ 0 w 82"/>
                  <a:gd name="T17" fmla="*/ 48 h 72"/>
                  <a:gd name="T18" fmla="*/ 0 w 82"/>
                  <a:gd name="T19" fmla="*/ 68 h 72"/>
                  <a:gd name="T20" fmla="*/ 0 w 82"/>
                  <a:gd name="T21" fmla="*/ 68 h 72"/>
                  <a:gd name="T22" fmla="*/ 21 w 82"/>
                  <a:gd name="T23" fmla="*/ 72 h 72"/>
                  <a:gd name="T24" fmla="*/ 35 w 82"/>
                  <a:gd name="T25" fmla="*/ 70 h 72"/>
                  <a:gd name="T26" fmla="*/ 52 w 82"/>
                  <a:gd name="T27" fmla="*/ 66 h 72"/>
                  <a:gd name="T28" fmla="*/ 62 w 82"/>
                  <a:gd name="T29" fmla="*/ 60 h 72"/>
                  <a:gd name="T30" fmla="*/ 73 w 82"/>
                  <a:gd name="T31" fmla="*/ 52 h 72"/>
                  <a:gd name="T32" fmla="*/ 85 w 82"/>
                  <a:gd name="T33" fmla="*/ 42 h 72"/>
                  <a:gd name="T34" fmla="*/ 97 w 82"/>
                  <a:gd name="T35" fmla="*/ 24 h 72"/>
                  <a:gd name="T36" fmla="*/ 97 w 82"/>
                  <a:gd name="T37" fmla="*/ 24 h 7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" h="72">
                    <a:moveTo>
                      <a:pt x="82" y="24"/>
                    </a:moveTo>
                    <a:lnTo>
                      <a:pt x="76" y="0"/>
                    </a:lnTo>
                    <a:lnTo>
                      <a:pt x="50" y="8"/>
                    </a:lnTo>
                    <a:lnTo>
                      <a:pt x="30" y="18"/>
                    </a:lnTo>
                    <a:lnTo>
                      <a:pt x="20" y="24"/>
                    </a:lnTo>
                    <a:lnTo>
                      <a:pt x="12" y="30"/>
                    </a:lnTo>
                    <a:lnTo>
                      <a:pt x="6" y="40"/>
                    </a:lnTo>
                    <a:lnTo>
                      <a:pt x="0" y="48"/>
                    </a:lnTo>
                    <a:lnTo>
                      <a:pt x="0" y="68"/>
                    </a:lnTo>
                    <a:lnTo>
                      <a:pt x="16" y="72"/>
                    </a:lnTo>
                    <a:lnTo>
                      <a:pt x="30" y="70"/>
                    </a:lnTo>
                    <a:lnTo>
                      <a:pt x="42" y="66"/>
                    </a:lnTo>
                    <a:lnTo>
                      <a:pt x="52" y="60"/>
                    </a:lnTo>
                    <a:lnTo>
                      <a:pt x="62" y="52"/>
                    </a:lnTo>
                    <a:lnTo>
                      <a:pt x="70" y="42"/>
                    </a:lnTo>
                    <a:lnTo>
                      <a:pt x="82" y="24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Freeform 66"/>
              <p:cNvSpPr>
                <a:spLocks/>
              </p:cNvSpPr>
              <p:nvPr userDrawn="1"/>
            </p:nvSpPr>
            <p:spPr bwMode="auto">
              <a:xfrm>
                <a:off x="2452" y="1590"/>
                <a:ext cx="97" cy="60"/>
              </a:xfrm>
              <a:custGeom>
                <a:avLst/>
                <a:gdLst>
                  <a:gd name="T0" fmla="*/ 0 w 98"/>
                  <a:gd name="T1" fmla="*/ 43 h 62"/>
                  <a:gd name="T2" fmla="*/ 14 w 98"/>
                  <a:gd name="T3" fmla="*/ 48 h 62"/>
                  <a:gd name="T4" fmla="*/ 14 w 98"/>
                  <a:gd name="T5" fmla="*/ 48 h 62"/>
                  <a:gd name="T6" fmla="*/ 30 w 98"/>
                  <a:gd name="T7" fmla="*/ 52 h 62"/>
                  <a:gd name="T8" fmla="*/ 44 w 98"/>
                  <a:gd name="T9" fmla="*/ 50 h 62"/>
                  <a:gd name="T10" fmla="*/ 49 w 98"/>
                  <a:gd name="T11" fmla="*/ 46 h 62"/>
                  <a:gd name="T12" fmla="*/ 55 w 98"/>
                  <a:gd name="T13" fmla="*/ 43 h 62"/>
                  <a:gd name="T14" fmla="*/ 61 w 98"/>
                  <a:gd name="T15" fmla="*/ 37 h 62"/>
                  <a:gd name="T16" fmla="*/ 65 w 98"/>
                  <a:gd name="T17" fmla="*/ 29 h 62"/>
                  <a:gd name="T18" fmla="*/ 73 w 98"/>
                  <a:gd name="T19" fmla="*/ 15 h 62"/>
                  <a:gd name="T20" fmla="*/ 93 w 98"/>
                  <a:gd name="T21" fmla="*/ 2 h 62"/>
                  <a:gd name="T22" fmla="*/ 93 w 98"/>
                  <a:gd name="T23" fmla="*/ 2 h 62"/>
                  <a:gd name="T24" fmla="*/ 75 w 98"/>
                  <a:gd name="T25" fmla="*/ 0 h 62"/>
                  <a:gd name="T26" fmla="*/ 59 w 98"/>
                  <a:gd name="T27" fmla="*/ 2 h 62"/>
                  <a:gd name="T28" fmla="*/ 49 w 98"/>
                  <a:gd name="T29" fmla="*/ 6 h 62"/>
                  <a:gd name="T30" fmla="*/ 36 w 98"/>
                  <a:gd name="T31" fmla="*/ 14 h 62"/>
                  <a:gd name="T32" fmla="*/ 24 w 98"/>
                  <a:gd name="T33" fmla="*/ 17 h 62"/>
                  <a:gd name="T34" fmla="*/ 14 w 98"/>
                  <a:gd name="T35" fmla="*/ 25 h 62"/>
                  <a:gd name="T36" fmla="*/ 6 w 98"/>
                  <a:gd name="T37" fmla="*/ 35 h 62"/>
                  <a:gd name="T38" fmla="*/ 0 w 98"/>
                  <a:gd name="T39" fmla="*/ 43 h 62"/>
                  <a:gd name="T40" fmla="*/ 0 w 98"/>
                  <a:gd name="T41" fmla="*/ 43 h 6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8" h="62">
                    <a:moveTo>
                      <a:pt x="0" y="50"/>
                    </a:moveTo>
                    <a:lnTo>
                      <a:pt x="14" y="58"/>
                    </a:lnTo>
                    <a:lnTo>
                      <a:pt x="30" y="62"/>
                    </a:lnTo>
                    <a:lnTo>
                      <a:pt x="44" y="60"/>
                    </a:lnTo>
                    <a:lnTo>
                      <a:pt x="54" y="56"/>
                    </a:lnTo>
                    <a:lnTo>
                      <a:pt x="60" y="50"/>
                    </a:lnTo>
                    <a:lnTo>
                      <a:pt x="66" y="42"/>
                    </a:lnTo>
                    <a:lnTo>
                      <a:pt x="70" y="34"/>
                    </a:lnTo>
                    <a:lnTo>
                      <a:pt x="78" y="18"/>
                    </a:lnTo>
                    <a:lnTo>
                      <a:pt x="98" y="2"/>
                    </a:lnTo>
                    <a:lnTo>
                      <a:pt x="80" y="0"/>
                    </a:lnTo>
                    <a:lnTo>
                      <a:pt x="64" y="2"/>
                    </a:lnTo>
                    <a:lnTo>
                      <a:pt x="50" y="6"/>
                    </a:lnTo>
                    <a:lnTo>
                      <a:pt x="36" y="14"/>
                    </a:lnTo>
                    <a:lnTo>
                      <a:pt x="24" y="22"/>
                    </a:lnTo>
                    <a:lnTo>
                      <a:pt x="14" y="30"/>
                    </a:lnTo>
                    <a:lnTo>
                      <a:pt x="6" y="40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67"/>
              <p:cNvSpPr>
                <a:spLocks/>
              </p:cNvSpPr>
              <p:nvPr userDrawn="1"/>
            </p:nvSpPr>
            <p:spPr bwMode="auto">
              <a:xfrm>
                <a:off x="2724" y="941"/>
                <a:ext cx="97" cy="54"/>
              </a:xfrm>
              <a:custGeom>
                <a:avLst/>
                <a:gdLst>
                  <a:gd name="T0" fmla="*/ 18 w 96"/>
                  <a:gd name="T1" fmla="*/ 0 h 58"/>
                  <a:gd name="T2" fmla="*/ 0 w 96"/>
                  <a:gd name="T3" fmla="*/ 7 h 58"/>
                  <a:gd name="T4" fmla="*/ 0 w 96"/>
                  <a:gd name="T5" fmla="*/ 7 h 58"/>
                  <a:gd name="T6" fmla="*/ 2 w 96"/>
                  <a:gd name="T7" fmla="*/ 9 h 58"/>
                  <a:gd name="T8" fmla="*/ 4 w 96"/>
                  <a:gd name="T9" fmla="*/ 15 h 58"/>
                  <a:gd name="T10" fmla="*/ 14 w 96"/>
                  <a:gd name="T11" fmla="*/ 22 h 58"/>
                  <a:gd name="T12" fmla="*/ 26 w 96"/>
                  <a:gd name="T13" fmla="*/ 30 h 58"/>
                  <a:gd name="T14" fmla="*/ 42 w 96"/>
                  <a:gd name="T15" fmla="*/ 35 h 58"/>
                  <a:gd name="T16" fmla="*/ 63 w 96"/>
                  <a:gd name="T17" fmla="*/ 39 h 58"/>
                  <a:gd name="T18" fmla="*/ 77 w 96"/>
                  <a:gd name="T19" fmla="*/ 41 h 58"/>
                  <a:gd name="T20" fmla="*/ 83 w 96"/>
                  <a:gd name="T21" fmla="*/ 41 h 58"/>
                  <a:gd name="T22" fmla="*/ 89 w 96"/>
                  <a:gd name="T23" fmla="*/ 39 h 58"/>
                  <a:gd name="T24" fmla="*/ 95 w 96"/>
                  <a:gd name="T25" fmla="*/ 38 h 58"/>
                  <a:gd name="T26" fmla="*/ 99 w 96"/>
                  <a:gd name="T27" fmla="*/ 35 h 58"/>
                  <a:gd name="T28" fmla="*/ 101 w 96"/>
                  <a:gd name="T29" fmla="*/ 15 h 58"/>
                  <a:gd name="T30" fmla="*/ 101 w 96"/>
                  <a:gd name="T31" fmla="*/ 15 h 58"/>
                  <a:gd name="T32" fmla="*/ 83 w 96"/>
                  <a:gd name="T33" fmla="*/ 7 h 58"/>
                  <a:gd name="T34" fmla="*/ 65 w 96"/>
                  <a:gd name="T35" fmla="*/ 4 h 58"/>
                  <a:gd name="T36" fmla="*/ 40 w 96"/>
                  <a:gd name="T37" fmla="*/ 0 h 58"/>
                  <a:gd name="T38" fmla="*/ 18 w 96"/>
                  <a:gd name="T39" fmla="*/ 0 h 58"/>
                  <a:gd name="T40" fmla="*/ 18 w 96"/>
                  <a:gd name="T41" fmla="*/ 0 h 5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96" h="58">
                    <a:moveTo>
                      <a:pt x="18" y="0"/>
                    </a:moveTo>
                    <a:lnTo>
                      <a:pt x="0" y="8"/>
                    </a:lnTo>
                    <a:lnTo>
                      <a:pt x="2" y="14"/>
                    </a:lnTo>
                    <a:lnTo>
                      <a:pt x="4" y="20"/>
                    </a:lnTo>
                    <a:lnTo>
                      <a:pt x="14" y="32"/>
                    </a:lnTo>
                    <a:lnTo>
                      <a:pt x="26" y="42"/>
                    </a:lnTo>
                    <a:lnTo>
                      <a:pt x="42" y="50"/>
                    </a:lnTo>
                    <a:lnTo>
                      <a:pt x="58" y="56"/>
                    </a:lnTo>
                    <a:lnTo>
                      <a:pt x="72" y="58"/>
                    </a:lnTo>
                    <a:lnTo>
                      <a:pt x="78" y="58"/>
                    </a:lnTo>
                    <a:lnTo>
                      <a:pt x="84" y="56"/>
                    </a:lnTo>
                    <a:lnTo>
                      <a:pt x="90" y="54"/>
                    </a:lnTo>
                    <a:lnTo>
                      <a:pt x="94" y="50"/>
                    </a:lnTo>
                    <a:lnTo>
                      <a:pt x="96" y="20"/>
                    </a:lnTo>
                    <a:lnTo>
                      <a:pt x="78" y="10"/>
                    </a:lnTo>
                    <a:lnTo>
                      <a:pt x="60" y="4"/>
                    </a:lnTo>
                    <a:lnTo>
                      <a:pt x="40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Freeform 68"/>
              <p:cNvSpPr>
                <a:spLocks/>
              </p:cNvSpPr>
              <p:nvPr userDrawn="1"/>
            </p:nvSpPr>
            <p:spPr bwMode="auto">
              <a:xfrm>
                <a:off x="2941" y="851"/>
                <a:ext cx="66" cy="102"/>
              </a:xfrm>
              <a:custGeom>
                <a:avLst/>
                <a:gdLst>
                  <a:gd name="T0" fmla="*/ 47 w 64"/>
                  <a:gd name="T1" fmla="*/ 8 h 102"/>
                  <a:gd name="T2" fmla="*/ 14 w 64"/>
                  <a:gd name="T3" fmla="*/ 0 h 102"/>
                  <a:gd name="T4" fmla="*/ 14 w 64"/>
                  <a:gd name="T5" fmla="*/ 0 h 102"/>
                  <a:gd name="T6" fmla="*/ 6 w 64"/>
                  <a:gd name="T7" fmla="*/ 16 h 102"/>
                  <a:gd name="T8" fmla="*/ 2 w 64"/>
                  <a:gd name="T9" fmla="*/ 22 h 102"/>
                  <a:gd name="T10" fmla="*/ 0 w 64"/>
                  <a:gd name="T11" fmla="*/ 30 h 102"/>
                  <a:gd name="T12" fmla="*/ 0 w 64"/>
                  <a:gd name="T13" fmla="*/ 40 h 102"/>
                  <a:gd name="T14" fmla="*/ 0 w 64"/>
                  <a:gd name="T15" fmla="*/ 50 h 102"/>
                  <a:gd name="T16" fmla="*/ 4 w 64"/>
                  <a:gd name="T17" fmla="*/ 60 h 102"/>
                  <a:gd name="T18" fmla="*/ 8 w 64"/>
                  <a:gd name="T19" fmla="*/ 72 h 102"/>
                  <a:gd name="T20" fmla="*/ 27 w 64"/>
                  <a:gd name="T21" fmla="*/ 102 h 102"/>
                  <a:gd name="T22" fmla="*/ 27 w 64"/>
                  <a:gd name="T23" fmla="*/ 102 h 102"/>
                  <a:gd name="T24" fmla="*/ 50 w 64"/>
                  <a:gd name="T25" fmla="*/ 78 h 102"/>
                  <a:gd name="T26" fmla="*/ 64 w 64"/>
                  <a:gd name="T27" fmla="*/ 66 h 102"/>
                  <a:gd name="T28" fmla="*/ 70 w 64"/>
                  <a:gd name="T29" fmla="*/ 54 h 102"/>
                  <a:gd name="T30" fmla="*/ 74 w 64"/>
                  <a:gd name="T31" fmla="*/ 44 h 102"/>
                  <a:gd name="T32" fmla="*/ 74 w 64"/>
                  <a:gd name="T33" fmla="*/ 38 h 102"/>
                  <a:gd name="T34" fmla="*/ 72 w 64"/>
                  <a:gd name="T35" fmla="*/ 32 h 102"/>
                  <a:gd name="T36" fmla="*/ 70 w 64"/>
                  <a:gd name="T37" fmla="*/ 26 h 102"/>
                  <a:gd name="T38" fmla="*/ 66 w 64"/>
                  <a:gd name="T39" fmla="*/ 20 h 102"/>
                  <a:gd name="T40" fmla="*/ 47 w 64"/>
                  <a:gd name="T41" fmla="*/ 8 h 102"/>
                  <a:gd name="T42" fmla="*/ 47 w 64"/>
                  <a:gd name="T43" fmla="*/ 8 h 10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" h="102">
                    <a:moveTo>
                      <a:pt x="42" y="8"/>
                    </a:moveTo>
                    <a:lnTo>
                      <a:pt x="14" y="0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4" y="60"/>
                    </a:lnTo>
                    <a:lnTo>
                      <a:pt x="8" y="72"/>
                    </a:lnTo>
                    <a:lnTo>
                      <a:pt x="22" y="102"/>
                    </a:lnTo>
                    <a:lnTo>
                      <a:pt x="44" y="78"/>
                    </a:lnTo>
                    <a:lnTo>
                      <a:pt x="54" y="66"/>
                    </a:lnTo>
                    <a:lnTo>
                      <a:pt x="60" y="54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2" y="32"/>
                    </a:lnTo>
                    <a:lnTo>
                      <a:pt x="60" y="26"/>
                    </a:lnTo>
                    <a:lnTo>
                      <a:pt x="56" y="20"/>
                    </a:lnTo>
                    <a:lnTo>
                      <a:pt x="42" y="8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Freeform 69"/>
              <p:cNvSpPr>
                <a:spLocks noEditPoints="1"/>
              </p:cNvSpPr>
              <p:nvPr userDrawn="1"/>
            </p:nvSpPr>
            <p:spPr bwMode="auto">
              <a:xfrm>
                <a:off x="3171" y="665"/>
                <a:ext cx="767" cy="1977"/>
              </a:xfrm>
              <a:custGeom>
                <a:avLst/>
                <a:gdLst>
                  <a:gd name="T0" fmla="*/ 616 w 772"/>
                  <a:gd name="T1" fmla="*/ 774 h 1976"/>
                  <a:gd name="T2" fmla="*/ 668 w 772"/>
                  <a:gd name="T3" fmla="*/ 690 h 1976"/>
                  <a:gd name="T4" fmla="*/ 666 w 772"/>
                  <a:gd name="T5" fmla="*/ 488 h 1976"/>
                  <a:gd name="T6" fmla="*/ 674 w 772"/>
                  <a:gd name="T7" fmla="*/ 430 h 1976"/>
                  <a:gd name="T8" fmla="*/ 674 w 772"/>
                  <a:gd name="T9" fmla="*/ 376 h 1976"/>
                  <a:gd name="T10" fmla="*/ 656 w 772"/>
                  <a:gd name="T11" fmla="*/ 320 h 1976"/>
                  <a:gd name="T12" fmla="*/ 626 w 772"/>
                  <a:gd name="T13" fmla="*/ 280 h 1976"/>
                  <a:gd name="T14" fmla="*/ 628 w 772"/>
                  <a:gd name="T15" fmla="*/ 238 h 1976"/>
                  <a:gd name="T16" fmla="*/ 590 w 772"/>
                  <a:gd name="T17" fmla="*/ 226 h 1976"/>
                  <a:gd name="T18" fmla="*/ 560 w 772"/>
                  <a:gd name="T19" fmla="*/ 190 h 1976"/>
                  <a:gd name="T20" fmla="*/ 548 w 772"/>
                  <a:gd name="T21" fmla="*/ 180 h 1976"/>
                  <a:gd name="T22" fmla="*/ 511 w 772"/>
                  <a:gd name="T23" fmla="*/ 182 h 1976"/>
                  <a:gd name="T24" fmla="*/ 503 w 772"/>
                  <a:gd name="T25" fmla="*/ 138 h 1976"/>
                  <a:gd name="T26" fmla="*/ 457 w 772"/>
                  <a:gd name="T27" fmla="*/ 156 h 1976"/>
                  <a:gd name="T28" fmla="*/ 459 w 772"/>
                  <a:gd name="T29" fmla="*/ 116 h 1976"/>
                  <a:gd name="T30" fmla="*/ 417 w 772"/>
                  <a:gd name="T31" fmla="*/ 120 h 1976"/>
                  <a:gd name="T32" fmla="*/ 377 w 772"/>
                  <a:gd name="T33" fmla="*/ 132 h 1976"/>
                  <a:gd name="T34" fmla="*/ 377 w 772"/>
                  <a:gd name="T35" fmla="*/ 80 h 1976"/>
                  <a:gd name="T36" fmla="*/ 366 w 772"/>
                  <a:gd name="T37" fmla="*/ 68 h 1976"/>
                  <a:gd name="T38" fmla="*/ 336 w 772"/>
                  <a:gd name="T39" fmla="*/ 44 h 1976"/>
                  <a:gd name="T40" fmla="*/ 304 w 772"/>
                  <a:gd name="T41" fmla="*/ 88 h 1976"/>
                  <a:gd name="T42" fmla="*/ 296 w 772"/>
                  <a:gd name="T43" fmla="*/ 64 h 1976"/>
                  <a:gd name="T44" fmla="*/ 320 w 772"/>
                  <a:gd name="T45" fmla="*/ 46 h 1976"/>
                  <a:gd name="T46" fmla="*/ 246 w 772"/>
                  <a:gd name="T47" fmla="*/ 122 h 1976"/>
                  <a:gd name="T48" fmla="*/ 228 w 772"/>
                  <a:gd name="T49" fmla="*/ 92 h 1976"/>
                  <a:gd name="T50" fmla="*/ 280 w 772"/>
                  <a:gd name="T51" fmla="*/ 18 h 1976"/>
                  <a:gd name="T52" fmla="*/ 213 w 772"/>
                  <a:gd name="T53" fmla="*/ 62 h 1976"/>
                  <a:gd name="T54" fmla="*/ 209 w 772"/>
                  <a:gd name="T55" fmla="*/ 90 h 1976"/>
                  <a:gd name="T56" fmla="*/ 203 w 772"/>
                  <a:gd name="T57" fmla="*/ 60 h 1976"/>
                  <a:gd name="T58" fmla="*/ 207 w 772"/>
                  <a:gd name="T59" fmla="*/ 8 h 1976"/>
                  <a:gd name="T60" fmla="*/ 179 w 772"/>
                  <a:gd name="T61" fmla="*/ 40 h 1976"/>
                  <a:gd name="T62" fmla="*/ 157 w 772"/>
                  <a:gd name="T63" fmla="*/ 0 h 1976"/>
                  <a:gd name="T64" fmla="*/ 151 w 772"/>
                  <a:gd name="T65" fmla="*/ 94 h 1976"/>
                  <a:gd name="T66" fmla="*/ 133 w 772"/>
                  <a:gd name="T67" fmla="*/ 12 h 1976"/>
                  <a:gd name="T68" fmla="*/ 79 w 772"/>
                  <a:gd name="T69" fmla="*/ 74 h 1976"/>
                  <a:gd name="T70" fmla="*/ 62 w 772"/>
                  <a:gd name="T71" fmla="*/ 98 h 1976"/>
                  <a:gd name="T72" fmla="*/ 54 w 772"/>
                  <a:gd name="T73" fmla="*/ 20 h 1976"/>
                  <a:gd name="T74" fmla="*/ 81 w 772"/>
                  <a:gd name="T75" fmla="*/ 738 h 1976"/>
                  <a:gd name="T76" fmla="*/ 38 w 772"/>
                  <a:gd name="T77" fmla="*/ 1705 h 1976"/>
                  <a:gd name="T78" fmla="*/ 171 w 772"/>
                  <a:gd name="T79" fmla="*/ 1959 h 1976"/>
                  <a:gd name="T80" fmla="*/ 556 w 772"/>
                  <a:gd name="T81" fmla="*/ 1981 h 1976"/>
                  <a:gd name="T82" fmla="*/ 636 w 772"/>
                  <a:gd name="T83" fmla="*/ 1943 h 1976"/>
                  <a:gd name="T84" fmla="*/ 457 w 772"/>
                  <a:gd name="T85" fmla="*/ 1915 h 1976"/>
                  <a:gd name="T86" fmla="*/ 358 w 772"/>
                  <a:gd name="T87" fmla="*/ 1879 h 1976"/>
                  <a:gd name="T88" fmla="*/ 256 w 772"/>
                  <a:gd name="T89" fmla="*/ 1727 h 1976"/>
                  <a:gd name="T90" fmla="*/ 250 w 772"/>
                  <a:gd name="T91" fmla="*/ 1573 h 1976"/>
                  <a:gd name="T92" fmla="*/ 294 w 772"/>
                  <a:gd name="T93" fmla="*/ 1501 h 1976"/>
                  <a:gd name="T94" fmla="*/ 534 w 772"/>
                  <a:gd name="T95" fmla="*/ 1499 h 1976"/>
                  <a:gd name="T96" fmla="*/ 662 w 772"/>
                  <a:gd name="T97" fmla="*/ 1457 h 1976"/>
                  <a:gd name="T98" fmla="*/ 634 w 772"/>
                  <a:gd name="T99" fmla="*/ 1357 h 1976"/>
                  <a:gd name="T100" fmla="*/ 672 w 772"/>
                  <a:gd name="T101" fmla="*/ 1269 h 1976"/>
                  <a:gd name="T102" fmla="*/ 590 w 772"/>
                  <a:gd name="T103" fmla="*/ 1225 h 1976"/>
                  <a:gd name="T104" fmla="*/ 674 w 772"/>
                  <a:gd name="T105" fmla="*/ 1193 h 1976"/>
                  <a:gd name="T106" fmla="*/ 677 w 772"/>
                  <a:gd name="T107" fmla="*/ 1129 h 1976"/>
                  <a:gd name="T108" fmla="*/ 690 w 772"/>
                  <a:gd name="T109" fmla="*/ 1057 h 1976"/>
                  <a:gd name="T110" fmla="*/ 747 w 772"/>
                  <a:gd name="T111" fmla="*/ 1007 h 1976"/>
                  <a:gd name="T112" fmla="*/ 477 w 772"/>
                  <a:gd name="T113" fmla="*/ 850 h 1976"/>
                  <a:gd name="T114" fmla="*/ 352 w 772"/>
                  <a:gd name="T115" fmla="*/ 826 h 1976"/>
                  <a:gd name="T116" fmla="*/ 409 w 772"/>
                  <a:gd name="T117" fmla="*/ 782 h 1976"/>
                  <a:gd name="T118" fmla="*/ 517 w 772"/>
                  <a:gd name="T119" fmla="*/ 794 h 1976"/>
                  <a:gd name="T120" fmla="*/ 501 w 772"/>
                  <a:gd name="T121" fmla="*/ 846 h 197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72" h="1976">
                    <a:moveTo>
                      <a:pt x="696" y="886"/>
                    </a:moveTo>
                    <a:lnTo>
                      <a:pt x="696" y="886"/>
                    </a:lnTo>
                    <a:lnTo>
                      <a:pt x="670" y="852"/>
                    </a:lnTo>
                    <a:lnTo>
                      <a:pt x="656" y="834"/>
                    </a:lnTo>
                    <a:lnTo>
                      <a:pt x="646" y="814"/>
                    </a:lnTo>
                    <a:lnTo>
                      <a:pt x="638" y="794"/>
                    </a:lnTo>
                    <a:lnTo>
                      <a:pt x="636" y="784"/>
                    </a:lnTo>
                    <a:lnTo>
                      <a:pt x="636" y="774"/>
                    </a:lnTo>
                    <a:lnTo>
                      <a:pt x="638" y="764"/>
                    </a:lnTo>
                    <a:lnTo>
                      <a:pt x="642" y="754"/>
                    </a:lnTo>
                    <a:lnTo>
                      <a:pt x="646" y="744"/>
                    </a:lnTo>
                    <a:lnTo>
                      <a:pt x="654" y="734"/>
                    </a:lnTo>
                    <a:lnTo>
                      <a:pt x="670" y="720"/>
                    </a:lnTo>
                    <a:lnTo>
                      <a:pt x="680" y="706"/>
                    </a:lnTo>
                    <a:lnTo>
                      <a:pt x="688" y="690"/>
                    </a:lnTo>
                    <a:lnTo>
                      <a:pt x="690" y="672"/>
                    </a:lnTo>
                    <a:lnTo>
                      <a:pt x="696" y="612"/>
                    </a:lnTo>
                    <a:lnTo>
                      <a:pt x="696" y="566"/>
                    </a:lnTo>
                    <a:lnTo>
                      <a:pt x="692" y="526"/>
                    </a:lnTo>
                    <a:lnTo>
                      <a:pt x="684" y="490"/>
                    </a:lnTo>
                    <a:lnTo>
                      <a:pt x="686" y="488"/>
                    </a:lnTo>
                    <a:lnTo>
                      <a:pt x="690" y="486"/>
                    </a:lnTo>
                    <a:lnTo>
                      <a:pt x="694" y="482"/>
                    </a:lnTo>
                    <a:lnTo>
                      <a:pt x="698" y="474"/>
                    </a:lnTo>
                    <a:lnTo>
                      <a:pt x="700" y="458"/>
                    </a:lnTo>
                    <a:lnTo>
                      <a:pt x="700" y="446"/>
                    </a:lnTo>
                    <a:lnTo>
                      <a:pt x="698" y="438"/>
                    </a:lnTo>
                    <a:lnTo>
                      <a:pt x="694" y="430"/>
                    </a:lnTo>
                    <a:lnTo>
                      <a:pt x="690" y="426"/>
                    </a:lnTo>
                    <a:lnTo>
                      <a:pt x="686" y="422"/>
                    </a:lnTo>
                    <a:lnTo>
                      <a:pt x="684" y="420"/>
                    </a:lnTo>
                    <a:lnTo>
                      <a:pt x="690" y="412"/>
                    </a:lnTo>
                    <a:lnTo>
                      <a:pt x="694" y="402"/>
                    </a:lnTo>
                    <a:lnTo>
                      <a:pt x="696" y="388"/>
                    </a:lnTo>
                    <a:lnTo>
                      <a:pt x="694" y="376"/>
                    </a:lnTo>
                    <a:lnTo>
                      <a:pt x="692" y="362"/>
                    </a:lnTo>
                    <a:lnTo>
                      <a:pt x="688" y="352"/>
                    </a:lnTo>
                    <a:lnTo>
                      <a:pt x="680" y="344"/>
                    </a:lnTo>
                    <a:lnTo>
                      <a:pt x="676" y="342"/>
                    </a:lnTo>
                    <a:lnTo>
                      <a:pt x="670" y="342"/>
                    </a:lnTo>
                    <a:lnTo>
                      <a:pt x="674" y="332"/>
                    </a:lnTo>
                    <a:lnTo>
                      <a:pt x="676" y="320"/>
                    </a:lnTo>
                    <a:lnTo>
                      <a:pt x="676" y="308"/>
                    </a:lnTo>
                    <a:lnTo>
                      <a:pt x="674" y="298"/>
                    </a:lnTo>
                    <a:lnTo>
                      <a:pt x="668" y="290"/>
                    </a:lnTo>
                    <a:lnTo>
                      <a:pt x="662" y="282"/>
                    </a:lnTo>
                    <a:lnTo>
                      <a:pt x="654" y="280"/>
                    </a:lnTo>
                    <a:lnTo>
                      <a:pt x="642" y="280"/>
                    </a:lnTo>
                    <a:lnTo>
                      <a:pt x="646" y="280"/>
                    </a:lnTo>
                    <a:lnTo>
                      <a:pt x="650" y="274"/>
                    </a:lnTo>
                    <a:lnTo>
                      <a:pt x="654" y="266"/>
                    </a:lnTo>
                    <a:lnTo>
                      <a:pt x="656" y="260"/>
                    </a:lnTo>
                    <a:lnTo>
                      <a:pt x="656" y="254"/>
                    </a:lnTo>
                    <a:lnTo>
                      <a:pt x="654" y="246"/>
                    </a:lnTo>
                    <a:lnTo>
                      <a:pt x="652" y="242"/>
                    </a:lnTo>
                    <a:lnTo>
                      <a:pt x="648" y="238"/>
                    </a:lnTo>
                    <a:lnTo>
                      <a:pt x="644" y="236"/>
                    </a:lnTo>
                    <a:lnTo>
                      <a:pt x="636" y="234"/>
                    </a:lnTo>
                    <a:lnTo>
                      <a:pt x="626" y="234"/>
                    </a:lnTo>
                    <a:lnTo>
                      <a:pt x="618" y="236"/>
                    </a:lnTo>
                    <a:lnTo>
                      <a:pt x="610" y="236"/>
                    </a:lnTo>
                    <a:lnTo>
                      <a:pt x="608" y="236"/>
                    </a:lnTo>
                    <a:lnTo>
                      <a:pt x="608" y="234"/>
                    </a:lnTo>
                    <a:lnTo>
                      <a:pt x="610" y="226"/>
                    </a:lnTo>
                    <a:lnTo>
                      <a:pt x="612" y="220"/>
                    </a:lnTo>
                    <a:lnTo>
                      <a:pt x="610" y="212"/>
                    </a:lnTo>
                    <a:lnTo>
                      <a:pt x="604" y="204"/>
                    </a:lnTo>
                    <a:lnTo>
                      <a:pt x="598" y="196"/>
                    </a:lnTo>
                    <a:lnTo>
                      <a:pt x="592" y="190"/>
                    </a:lnTo>
                    <a:lnTo>
                      <a:pt x="584" y="188"/>
                    </a:lnTo>
                    <a:lnTo>
                      <a:pt x="580" y="190"/>
                    </a:lnTo>
                    <a:lnTo>
                      <a:pt x="576" y="192"/>
                    </a:lnTo>
                    <a:lnTo>
                      <a:pt x="574" y="196"/>
                    </a:lnTo>
                    <a:lnTo>
                      <a:pt x="570" y="202"/>
                    </a:lnTo>
                    <a:lnTo>
                      <a:pt x="568" y="200"/>
                    </a:lnTo>
                    <a:lnTo>
                      <a:pt x="566" y="194"/>
                    </a:lnTo>
                    <a:lnTo>
                      <a:pt x="568" y="184"/>
                    </a:lnTo>
                    <a:lnTo>
                      <a:pt x="568" y="180"/>
                    </a:lnTo>
                    <a:lnTo>
                      <a:pt x="566" y="174"/>
                    </a:lnTo>
                    <a:lnTo>
                      <a:pt x="564" y="170"/>
                    </a:lnTo>
                    <a:lnTo>
                      <a:pt x="560" y="166"/>
                    </a:lnTo>
                    <a:lnTo>
                      <a:pt x="552" y="168"/>
                    </a:lnTo>
                    <a:lnTo>
                      <a:pt x="544" y="172"/>
                    </a:lnTo>
                    <a:lnTo>
                      <a:pt x="526" y="182"/>
                    </a:lnTo>
                    <a:lnTo>
                      <a:pt x="526" y="176"/>
                    </a:lnTo>
                    <a:lnTo>
                      <a:pt x="526" y="172"/>
                    </a:lnTo>
                    <a:lnTo>
                      <a:pt x="528" y="162"/>
                    </a:lnTo>
                    <a:lnTo>
                      <a:pt x="528" y="158"/>
                    </a:lnTo>
                    <a:lnTo>
                      <a:pt x="528" y="152"/>
                    </a:lnTo>
                    <a:lnTo>
                      <a:pt x="524" y="146"/>
                    </a:lnTo>
                    <a:lnTo>
                      <a:pt x="518" y="138"/>
                    </a:lnTo>
                    <a:lnTo>
                      <a:pt x="510" y="134"/>
                    </a:lnTo>
                    <a:lnTo>
                      <a:pt x="502" y="132"/>
                    </a:lnTo>
                    <a:lnTo>
                      <a:pt x="498" y="134"/>
                    </a:lnTo>
                    <a:lnTo>
                      <a:pt x="492" y="136"/>
                    </a:lnTo>
                    <a:lnTo>
                      <a:pt x="484" y="146"/>
                    </a:lnTo>
                    <a:lnTo>
                      <a:pt x="478" y="152"/>
                    </a:lnTo>
                    <a:lnTo>
                      <a:pt x="472" y="156"/>
                    </a:lnTo>
                    <a:lnTo>
                      <a:pt x="466" y="154"/>
                    </a:lnTo>
                    <a:lnTo>
                      <a:pt x="464" y="150"/>
                    </a:lnTo>
                    <a:lnTo>
                      <a:pt x="464" y="148"/>
                    </a:lnTo>
                    <a:lnTo>
                      <a:pt x="474" y="136"/>
                    </a:lnTo>
                    <a:lnTo>
                      <a:pt x="478" y="128"/>
                    </a:lnTo>
                    <a:lnTo>
                      <a:pt x="478" y="124"/>
                    </a:lnTo>
                    <a:lnTo>
                      <a:pt x="476" y="120"/>
                    </a:lnTo>
                    <a:lnTo>
                      <a:pt x="474" y="116"/>
                    </a:lnTo>
                    <a:lnTo>
                      <a:pt x="468" y="110"/>
                    </a:lnTo>
                    <a:lnTo>
                      <a:pt x="460" y="106"/>
                    </a:lnTo>
                    <a:lnTo>
                      <a:pt x="448" y="100"/>
                    </a:lnTo>
                    <a:lnTo>
                      <a:pt x="442" y="112"/>
                    </a:lnTo>
                    <a:lnTo>
                      <a:pt x="438" y="120"/>
                    </a:lnTo>
                    <a:lnTo>
                      <a:pt x="434" y="122"/>
                    </a:lnTo>
                    <a:lnTo>
                      <a:pt x="432" y="120"/>
                    </a:lnTo>
                    <a:lnTo>
                      <a:pt x="428" y="112"/>
                    </a:lnTo>
                    <a:lnTo>
                      <a:pt x="426" y="108"/>
                    </a:lnTo>
                    <a:lnTo>
                      <a:pt x="424" y="106"/>
                    </a:lnTo>
                    <a:lnTo>
                      <a:pt x="422" y="104"/>
                    </a:lnTo>
                    <a:lnTo>
                      <a:pt x="418" y="106"/>
                    </a:lnTo>
                    <a:lnTo>
                      <a:pt x="412" y="110"/>
                    </a:lnTo>
                    <a:lnTo>
                      <a:pt x="388" y="132"/>
                    </a:lnTo>
                    <a:lnTo>
                      <a:pt x="398" y="112"/>
                    </a:lnTo>
                    <a:lnTo>
                      <a:pt x="404" y="92"/>
                    </a:lnTo>
                    <a:lnTo>
                      <a:pt x="406" y="84"/>
                    </a:lnTo>
                    <a:lnTo>
                      <a:pt x="404" y="80"/>
                    </a:lnTo>
                    <a:lnTo>
                      <a:pt x="398" y="78"/>
                    </a:lnTo>
                    <a:lnTo>
                      <a:pt x="388" y="80"/>
                    </a:lnTo>
                    <a:lnTo>
                      <a:pt x="376" y="84"/>
                    </a:lnTo>
                    <a:lnTo>
                      <a:pt x="368" y="86"/>
                    </a:lnTo>
                    <a:lnTo>
                      <a:pt x="366" y="86"/>
                    </a:lnTo>
                    <a:lnTo>
                      <a:pt x="364" y="84"/>
                    </a:lnTo>
                    <a:lnTo>
                      <a:pt x="368" y="76"/>
                    </a:lnTo>
                    <a:lnTo>
                      <a:pt x="370" y="72"/>
                    </a:lnTo>
                    <a:lnTo>
                      <a:pt x="376" y="68"/>
                    </a:lnTo>
                    <a:lnTo>
                      <a:pt x="380" y="64"/>
                    </a:lnTo>
                    <a:lnTo>
                      <a:pt x="380" y="62"/>
                    </a:lnTo>
                    <a:lnTo>
                      <a:pt x="380" y="58"/>
                    </a:lnTo>
                    <a:lnTo>
                      <a:pt x="376" y="50"/>
                    </a:lnTo>
                    <a:lnTo>
                      <a:pt x="368" y="44"/>
                    </a:lnTo>
                    <a:lnTo>
                      <a:pt x="358" y="42"/>
                    </a:lnTo>
                    <a:lnTo>
                      <a:pt x="350" y="42"/>
                    </a:lnTo>
                    <a:lnTo>
                      <a:pt x="346" y="44"/>
                    </a:lnTo>
                    <a:lnTo>
                      <a:pt x="344" y="46"/>
                    </a:lnTo>
                    <a:lnTo>
                      <a:pt x="342" y="52"/>
                    </a:lnTo>
                    <a:lnTo>
                      <a:pt x="342" y="58"/>
                    </a:lnTo>
                    <a:lnTo>
                      <a:pt x="340" y="68"/>
                    </a:lnTo>
                    <a:lnTo>
                      <a:pt x="332" y="76"/>
                    </a:lnTo>
                    <a:lnTo>
                      <a:pt x="324" y="84"/>
                    </a:lnTo>
                    <a:lnTo>
                      <a:pt x="314" y="88"/>
                    </a:lnTo>
                    <a:lnTo>
                      <a:pt x="306" y="90"/>
                    </a:lnTo>
                    <a:lnTo>
                      <a:pt x="300" y="90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2" y="68"/>
                    </a:lnTo>
                    <a:lnTo>
                      <a:pt x="306" y="64"/>
                    </a:lnTo>
                    <a:lnTo>
                      <a:pt x="310" y="62"/>
                    </a:lnTo>
                    <a:lnTo>
                      <a:pt x="314" y="60"/>
                    </a:lnTo>
                    <a:lnTo>
                      <a:pt x="322" y="60"/>
                    </a:lnTo>
                    <a:lnTo>
                      <a:pt x="328" y="62"/>
                    </a:lnTo>
                    <a:lnTo>
                      <a:pt x="334" y="62"/>
                    </a:lnTo>
                    <a:lnTo>
                      <a:pt x="334" y="60"/>
                    </a:lnTo>
                    <a:lnTo>
                      <a:pt x="334" y="58"/>
                    </a:lnTo>
                    <a:lnTo>
                      <a:pt x="330" y="46"/>
                    </a:lnTo>
                    <a:lnTo>
                      <a:pt x="318" y="26"/>
                    </a:lnTo>
                    <a:lnTo>
                      <a:pt x="284" y="62"/>
                    </a:lnTo>
                    <a:lnTo>
                      <a:pt x="272" y="76"/>
                    </a:lnTo>
                    <a:lnTo>
                      <a:pt x="266" y="86"/>
                    </a:lnTo>
                    <a:lnTo>
                      <a:pt x="260" y="110"/>
                    </a:lnTo>
                    <a:lnTo>
                      <a:pt x="256" y="122"/>
                    </a:lnTo>
                    <a:lnTo>
                      <a:pt x="254" y="124"/>
                    </a:lnTo>
                    <a:lnTo>
                      <a:pt x="252" y="124"/>
                    </a:lnTo>
                    <a:lnTo>
                      <a:pt x="250" y="120"/>
                    </a:lnTo>
                    <a:lnTo>
                      <a:pt x="246" y="102"/>
                    </a:lnTo>
                    <a:lnTo>
                      <a:pt x="242" y="96"/>
                    </a:lnTo>
                    <a:lnTo>
                      <a:pt x="238" y="92"/>
                    </a:lnTo>
                    <a:lnTo>
                      <a:pt x="236" y="92"/>
                    </a:lnTo>
                    <a:lnTo>
                      <a:pt x="258" y="76"/>
                    </a:lnTo>
                    <a:lnTo>
                      <a:pt x="268" y="66"/>
                    </a:lnTo>
                    <a:lnTo>
                      <a:pt x="276" y="56"/>
                    </a:lnTo>
                    <a:lnTo>
                      <a:pt x="284" y="46"/>
                    </a:lnTo>
                    <a:lnTo>
                      <a:pt x="290" y="36"/>
                    </a:lnTo>
                    <a:lnTo>
                      <a:pt x="292" y="26"/>
                    </a:lnTo>
                    <a:lnTo>
                      <a:pt x="290" y="18"/>
                    </a:lnTo>
                    <a:lnTo>
                      <a:pt x="276" y="18"/>
                    </a:lnTo>
                    <a:lnTo>
                      <a:pt x="262" y="24"/>
                    </a:lnTo>
                    <a:lnTo>
                      <a:pt x="246" y="32"/>
                    </a:lnTo>
                    <a:lnTo>
                      <a:pt x="232" y="40"/>
                    </a:lnTo>
                    <a:lnTo>
                      <a:pt x="222" y="50"/>
                    </a:lnTo>
                    <a:lnTo>
                      <a:pt x="220" y="54"/>
                    </a:lnTo>
                    <a:lnTo>
                      <a:pt x="218" y="58"/>
                    </a:lnTo>
                    <a:lnTo>
                      <a:pt x="218" y="62"/>
                    </a:lnTo>
                    <a:lnTo>
                      <a:pt x="220" y="66"/>
                    </a:lnTo>
                    <a:lnTo>
                      <a:pt x="226" y="68"/>
                    </a:lnTo>
                    <a:lnTo>
                      <a:pt x="232" y="70"/>
                    </a:lnTo>
                    <a:lnTo>
                      <a:pt x="230" y="76"/>
                    </a:lnTo>
                    <a:lnTo>
                      <a:pt x="226" y="80"/>
                    </a:lnTo>
                    <a:lnTo>
                      <a:pt x="222" y="86"/>
                    </a:lnTo>
                    <a:lnTo>
                      <a:pt x="214" y="90"/>
                    </a:lnTo>
                    <a:lnTo>
                      <a:pt x="208" y="90"/>
                    </a:lnTo>
                    <a:lnTo>
                      <a:pt x="202" y="90"/>
                    </a:lnTo>
                    <a:lnTo>
                      <a:pt x="194" y="84"/>
                    </a:lnTo>
                    <a:lnTo>
                      <a:pt x="188" y="76"/>
                    </a:lnTo>
                    <a:lnTo>
                      <a:pt x="194" y="74"/>
                    </a:lnTo>
                    <a:lnTo>
                      <a:pt x="198" y="70"/>
                    </a:lnTo>
                    <a:lnTo>
                      <a:pt x="208" y="60"/>
                    </a:lnTo>
                    <a:lnTo>
                      <a:pt x="218" y="46"/>
                    </a:lnTo>
                    <a:lnTo>
                      <a:pt x="224" y="32"/>
                    </a:lnTo>
                    <a:lnTo>
                      <a:pt x="228" y="20"/>
                    </a:lnTo>
                    <a:lnTo>
                      <a:pt x="228" y="14"/>
                    </a:lnTo>
                    <a:lnTo>
                      <a:pt x="226" y="10"/>
                    </a:lnTo>
                    <a:lnTo>
                      <a:pt x="224" y="8"/>
                    </a:lnTo>
                    <a:lnTo>
                      <a:pt x="218" y="6"/>
                    </a:lnTo>
                    <a:lnTo>
                      <a:pt x="212" y="8"/>
                    </a:lnTo>
                    <a:lnTo>
                      <a:pt x="202" y="12"/>
                    </a:lnTo>
                    <a:lnTo>
                      <a:pt x="200" y="16"/>
                    </a:lnTo>
                    <a:lnTo>
                      <a:pt x="198" y="24"/>
                    </a:lnTo>
                    <a:lnTo>
                      <a:pt x="194" y="34"/>
                    </a:lnTo>
                    <a:lnTo>
                      <a:pt x="188" y="44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82" y="26"/>
                    </a:lnTo>
                    <a:lnTo>
                      <a:pt x="182" y="16"/>
                    </a:lnTo>
                    <a:lnTo>
                      <a:pt x="182" y="8"/>
                    </a:lnTo>
                    <a:lnTo>
                      <a:pt x="174" y="4"/>
                    </a:lnTo>
                    <a:lnTo>
                      <a:pt x="168" y="0"/>
                    </a:lnTo>
                    <a:lnTo>
                      <a:pt x="162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4" y="12"/>
                    </a:lnTo>
                    <a:lnTo>
                      <a:pt x="152" y="28"/>
                    </a:lnTo>
                    <a:lnTo>
                      <a:pt x="152" y="46"/>
                    </a:lnTo>
                    <a:lnTo>
                      <a:pt x="152" y="66"/>
                    </a:lnTo>
                    <a:lnTo>
                      <a:pt x="156" y="94"/>
                    </a:lnTo>
                    <a:lnTo>
                      <a:pt x="140" y="82"/>
                    </a:lnTo>
                    <a:lnTo>
                      <a:pt x="132" y="74"/>
                    </a:lnTo>
                    <a:lnTo>
                      <a:pt x="130" y="68"/>
                    </a:lnTo>
                    <a:lnTo>
                      <a:pt x="130" y="62"/>
                    </a:lnTo>
                    <a:lnTo>
                      <a:pt x="134" y="54"/>
                    </a:lnTo>
                    <a:lnTo>
                      <a:pt x="138" y="44"/>
                    </a:lnTo>
                    <a:lnTo>
                      <a:pt x="140" y="30"/>
                    </a:lnTo>
                    <a:lnTo>
                      <a:pt x="138" y="12"/>
                    </a:lnTo>
                    <a:lnTo>
                      <a:pt x="122" y="16"/>
                    </a:lnTo>
                    <a:lnTo>
                      <a:pt x="110" y="20"/>
                    </a:lnTo>
                    <a:lnTo>
                      <a:pt x="100" y="28"/>
                    </a:lnTo>
                    <a:lnTo>
                      <a:pt x="92" y="36"/>
                    </a:lnTo>
                    <a:lnTo>
                      <a:pt x="88" y="46"/>
                    </a:lnTo>
                    <a:lnTo>
                      <a:pt x="84" y="58"/>
                    </a:lnTo>
                    <a:lnTo>
                      <a:pt x="84" y="74"/>
                    </a:lnTo>
                    <a:lnTo>
                      <a:pt x="86" y="92"/>
                    </a:lnTo>
                    <a:lnTo>
                      <a:pt x="82" y="102"/>
                    </a:lnTo>
                    <a:lnTo>
                      <a:pt x="74" y="112"/>
                    </a:lnTo>
                    <a:lnTo>
                      <a:pt x="72" y="114"/>
                    </a:lnTo>
                    <a:lnTo>
                      <a:pt x="68" y="114"/>
                    </a:lnTo>
                    <a:lnTo>
                      <a:pt x="64" y="108"/>
                    </a:lnTo>
                    <a:lnTo>
                      <a:pt x="62" y="98"/>
                    </a:lnTo>
                    <a:lnTo>
                      <a:pt x="70" y="84"/>
                    </a:lnTo>
                    <a:lnTo>
                      <a:pt x="74" y="72"/>
                    </a:lnTo>
                    <a:lnTo>
                      <a:pt x="78" y="58"/>
                    </a:lnTo>
                    <a:lnTo>
                      <a:pt x="76" y="46"/>
                    </a:lnTo>
                    <a:lnTo>
                      <a:pt x="72" y="34"/>
                    </a:lnTo>
                    <a:lnTo>
                      <a:pt x="66" y="26"/>
                    </a:lnTo>
                    <a:lnTo>
                      <a:pt x="54" y="20"/>
                    </a:lnTo>
                    <a:lnTo>
                      <a:pt x="40" y="16"/>
                    </a:lnTo>
                    <a:lnTo>
                      <a:pt x="52" y="136"/>
                    </a:lnTo>
                    <a:lnTo>
                      <a:pt x="64" y="258"/>
                    </a:lnTo>
                    <a:lnTo>
                      <a:pt x="72" y="378"/>
                    </a:lnTo>
                    <a:lnTo>
                      <a:pt x="78" y="498"/>
                    </a:lnTo>
                    <a:lnTo>
                      <a:pt x="84" y="618"/>
                    </a:lnTo>
                    <a:lnTo>
                      <a:pt x="86" y="738"/>
                    </a:lnTo>
                    <a:lnTo>
                      <a:pt x="88" y="860"/>
                    </a:lnTo>
                    <a:lnTo>
                      <a:pt x="86" y="980"/>
                    </a:lnTo>
                    <a:lnTo>
                      <a:pt x="84" y="1100"/>
                    </a:lnTo>
                    <a:lnTo>
                      <a:pt x="78" y="1220"/>
                    </a:lnTo>
                    <a:lnTo>
                      <a:pt x="72" y="1340"/>
                    </a:lnTo>
                    <a:lnTo>
                      <a:pt x="62" y="1460"/>
                    </a:lnTo>
                    <a:lnTo>
                      <a:pt x="52" y="1580"/>
                    </a:lnTo>
                    <a:lnTo>
                      <a:pt x="38" y="1700"/>
                    </a:lnTo>
                    <a:lnTo>
                      <a:pt x="24" y="1820"/>
                    </a:lnTo>
                    <a:lnTo>
                      <a:pt x="6" y="1938"/>
                    </a:lnTo>
                    <a:lnTo>
                      <a:pt x="0" y="1972"/>
                    </a:lnTo>
                    <a:lnTo>
                      <a:pt x="42" y="1970"/>
                    </a:lnTo>
                    <a:lnTo>
                      <a:pt x="88" y="1964"/>
                    </a:lnTo>
                    <a:lnTo>
                      <a:pt x="134" y="1958"/>
                    </a:lnTo>
                    <a:lnTo>
                      <a:pt x="176" y="1954"/>
                    </a:lnTo>
                    <a:lnTo>
                      <a:pt x="226" y="1956"/>
                    </a:lnTo>
                    <a:lnTo>
                      <a:pt x="268" y="1960"/>
                    </a:lnTo>
                    <a:lnTo>
                      <a:pt x="338" y="1968"/>
                    </a:lnTo>
                    <a:lnTo>
                      <a:pt x="378" y="1972"/>
                    </a:lnTo>
                    <a:lnTo>
                      <a:pt x="428" y="1974"/>
                    </a:lnTo>
                    <a:lnTo>
                      <a:pt x="492" y="1976"/>
                    </a:lnTo>
                    <a:lnTo>
                      <a:pt x="576" y="1976"/>
                    </a:lnTo>
                    <a:lnTo>
                      <a:pt x="612" y="1972"/>
                    </a:lnTo>
                    <a:lnTo>
                      <a:pt x="636" y="1966"/>
                    </a:lnTo>
                    <a:lnTo>
                      <a:pt x="654" y="1962"/>
                    </a:lnTo>
                    <a:lnTo>
                      <a:pt x="668" y="1962"/>
                    </a:lnTo>
                    <a:lnTo>
                      <a:pt x="664" y="1948"/>
                    </a:lnTo>
                    <a:lnTo>
                      <a:pt x="656" y="1938"/>
                    </a:lnTo>
                    <a:lnTo>
                      <a:pt x="648" y="1930"/>
                    </a:lnTo>
                    <a:lnTo>
                      <a:pt x="638" y="1924"/>
                    </a:lnTo>
                    <a:lnTo>
                      <a:pt x="624" y="1918"/>
                    </a:lnTo>
                    <a:lnTo>
                      <a:pt x="612" y="1916"/>
                    </a:lnTo>
                    <a:lnTo>
                      <a:pt x="582" y="1912"/>
                    </a:lnTo>
                    <a:lnTo>
                      <a:pt x="516" y="1912"/>
                    </a:lnTo>
                    <a:lnTo>
                      <a:pt x="486" y="1912"/>
                    </a:lnTo>
                    <a:lnTo>
                      <a:pt x="472" y="1910"/>
                    </a:lnTo>
                    <a:lnTo>
                      <a:pt x="458" y="1906"/>
                    </a:lnTo>
                    <a:lnTo>
                      <a:pt x="440" y="1904"/>
                    </a:lnTo>
                    <a:lnTo>
                      <a:pt x="422" y="1900"/>
                    </a:lnTo>
                    <a:lnTo>
                      <a:pt x="406" y="1894"/>
                    </a:lnTo>
                    <a:lnTo>
                      <a:pt x="392" y="1888"/>
                    </a:lnTo>
                    <a:lnTo>
                      <a:pt x="380" y="1882"/>
                    </a:lnTo>
                    <a:lnTo>
                      <a:pt x="368" y="1874"/>
                    </a:lnTo>
                    <a:lnTo>
                      <a:pt x="350" y="1858"/>
                    </a:lnTo>
                    <a:lnTo>
                      <a:pt x="334" y="1840"/>
                    </a:lnTo>
                    <a:lnTo>
                      <a:pt x="322" y="1820"/>
                    </a:lnTo>
                    <a:lnTo>
                      <a:pt x="296" y="1782"/>
                    </a:lnTo>
                    <a:lnTo>
                      <a:pt x="284" y="1760"/>
                    </a:lnTo>
                    <a:lnTo>
                      <a:pt x="272" y="1734"/>
                    </a:lnTo>
                    <a:lnTo>
                      <a:pt x="266" y="1722"/>
                    </a:lnTo>
                    <a:lnTo>
                      <a:pt x="262" y="1706"/>
                    </a:lnTo>
                    <a:lnTo>
                      <a:pt x="260" y="1692"/>
                    </a:lnTo>
                    <a:lnTo>
                      <a:pt x="258" y="1676"/>
                    </a:lnTo>
                    <a:lnTo>
                      <a:pt x="256" y="1654"/>
                    </a:lnTo>
                    <a:lnTo>
                      <a:pt x="256" y="1636"/>
                    </a:lnTo>
                    <a:lnTo>
                      <a:pt x="256" y="1602"/>
                    </a:lnTo>
                    <a:lnTo>
                      <a:pt x="260" y="1568"/>
                    </a:lnTo>
                    <a:lnTo>
                      <a:pt x="260" y="1528"/>
                    </a:lnTo>
                    <a:lnTo>
                      <a:pt x="262" y="1522"/>
                    </a:lnTo>
                    <a:lnTo>
                      <a:pt x="264" y="1516"/>
                    </a:lnTo>
                    <a:lnTo>
                      <a:pt x="272" y="1506"/>
                    </a:lnTo>
                    <a:lnTo>
                      <a:pt x="280" y="1500"/>
                    </a:lnTo>
                    <a:lnTo>
                      <a:pt x="292" y="1496"/>
                    </a:lnTo>
                    <a:lnTo>
                      <a:pt x="304" y="1496"/>
                    </a:lnTo>
                    <a:lnTo>
                      <a:pt x="318" y="1496"/>
                    </a:lnTo>
                    <a:lnTo>
                      <a:pt x="342" y="1498"/>
                    </a:lnTo>
                    <a:lnTo>
                      <a:pt x="380" y="1502"/>
                    </a:lnTo>
                    <a:lnTo>
                      <a:pt x="422" y="1502"/>
                    </a:lnTo>
                    <a:lnTo>
                      <a:pt x="466" y="1500"/>
                    </a:lnTo>
                    <a:lnTo>
                      <a:pt x="510" y="1498"/>
                    </a:lnTo>
                    <a:lnTo>
                      <a:pt x="552" y="1494"/>
                    </a:lnTo>
                    <a:lnTo>
                      <a:pt x="588" y="1490"/>
                    </a:lnTo>
                    <a:lnTo>
                      <a:pt x="618" y="1486"/>
                    </a:lnTo>
                    <a:lnTo>
                      <a:pt x="638" y="1480"/>
                    </a:lnTo>
                    <a:lnTo>
                      <a:pt x="658" y="1472"/>
                    </a:lnTo>
                    <a:lnTo>
                      <a:pt x="672" y="1464"/>
                    </a:lnTo>
                    <a:lnTo>
                      <a:pt x="678" y="1458"/>
                    </a:lnTo>
                    <a:lnTo>
                      <a:pt x="682" y="1452"/>
                    </a:lnTo>
                    <a:lnTo>
                      <a:pt x="684" y="1446"/>
                    </a:lnTo>
                    <a:lnTo>
                      <a:pt x="686" y="1440"/>
                    </a:lnTo>
                    <a:lnTo>
                      <a:pt x="686" y="1424"/>
                    </a:lnTo>
                    <a:lnTo>
                      <a:pt x="680" y="1408"/>
                    </a:lnTo>
                    <a:lnTo>
                      <a:pt x="672" y="1390"/>
                    </a:lnTo>
                    <a:lnTo>
                      <a:pt x="658" y="1370"/>
                    </a:lnTo>
                    <a:lnTo>
                      <a:pt x="654" y="1352"/>
                    </a:lnTo>
                    <a:lnTo>
                      <a:pt x="654" y="1334"/>
                    </a:lnTo>
                    <a:lnTo>
                      <a:pt x="656" y="1318"/>
                    </a:lnTo>
                    <a:lnTo>
                      <a:pt x="664" y="1302"/>
                    </a:lnTo>
                    <a:lnTo>
                      <a:pt x="676" y="1288"/>
                    </a:lnTo>
                    <a:lnTo>
                      <a:pt x="686" y="1276"/>
                    </a:lnTo>
                    <a:lnTo>
                      <a:pt x="690" y="1270"/>
                    </a:lnTo>
                    <a:lnTo>
                      <a:pt x="692" y="1264"/>
                    </a:lnTo>
                    <a:lnTo>
                      <a:pt x="690" y="1256"/>
                    </a:lnTo>
                    <a:lnTo>
                      <a:pt x="686" y="1248"/>
                    </a:lnTo>
                    <a:lnTo>
                      <a:pt x="666" y="1244"/>
                    </a:lnTo>
                    <a:lnTo>
                      <a:pt x="648" y="1238"/>
                    </a:lnTo>
                    <a:lnTo>
                      <a:pt x="628" y="1232"/>
                    </a:lnTo>
                    <a:lnTo>
                      <a:pt x="614" y="1224"/>
                    </a:lnTo>
                    <a:lnTo>
                      <a:pt x="610" y="1220"/>
                    </a:lnTo>
                    <a:lnTo>
                      <a:pt x="610" y="1216"/>
                    </a:lnTo>
                    <a:lnTo>
                      <a:pt x="612" y="1214"/>
                    </a:lnTo>
                    <a:lnTo>
                      <a:pt x="618" y="1210"/>
                    </a:lnTo>
                    <a:lnTo>
                      <a:pt x="628" y="1206"/>
                    </a:lnTo>
                    <a:lnTo>
                      <a:pt x="642" y="1204"/>
                    </a:lnTo>
                    <a:lnTo>
                      <a:pt x="674" y="1196"/>
                    </a:lnTo>
                    <a:lnTo>
                      <a:pt x="694" y="1188"/>
                    </a:lnTo>
                    <a:lnTo>
                      <a:pt x="700" y="1184"/>
                    </a:lnTo>
                    <a:lnTo>
                      <a:pt x="706" y="1178"/>
                    </a:lnTo>
                    <a:lnTo>
                      <a:pt x="712" y="1170"/>
                    </a:lnTo>
                    <a:lnTo>
                      <a:pt x="712" y="1160"/>
                    </a:lnTo>
                    <a:lnTo>
                      <a:pt x="710" y="1154"/>
                    </a:lnTo>
                    <a:lnTo>
                      <a:pt x="708" y="1148"/>
                    </a:lnTo>
                    <a:lnTo>
                      <a:pt x="698" y="1124"/>
                    </a:lnTo>
                    <a:lnTo>
                      <a:pt x="676" y="1078"/>
                    </a:lnTo>
                    <a:lnTo>
                      <a:pt x="676" y="1074"/>
                    </a:lnTo>
                    <a:lnTo>
                      <a:pt x="676" y="1070"/>
                    </a:lnTo>
                    <a:lnTo>
                      <a:pt x="680" y="1068"/>
                    </a:lnTo>
                    <a:lnTo>
                      <a:pt x="684" y="1064"/>
                    </a:lnTo>
                    <a:lnTo>
                      <a:pt x="698" y="1058"/>
                    </a:lnTo>
                    <a:lnTo>
                      <a:pt x="714" y="1052"/>
                    </a:lnTo>
                    <a:lnTo>
                      <a:pt x="732" y="1044"/>
                    </a:lnTo>
                    <a:lnTo>
                      <a:pt x="748" y="1036"/>
                    </a:lnTo>
                    <a:lnTo>
                      <a:pt x="760" y="1026"/>
                    </a:lnTo>
                    <a:lnTo>
                      <a:pt x="764" y="1020"/>
                    </a:lnTo>
                    <a:lnTo>
                      <a:pt x="768" y="1014"/>
                    </a:lnTo>
                    <a:lnTo>
                      <a:pt x="770" y="1008"/>
                    </a:lnTo>
                    <a:lnTo>
                      <a:pt x="772" y="1002"/>
                    </a:lnTo>
                    <a:lnTo>
                      <a:pt x="770" y="994"/>
                    </a:lnTo>
                    <a:lnTo>
                      <a:pt x="768" y="986"/>
                    </a:lnTo>
                    <a:lnTo>
                      <a:pt x="760" y="970"/>
                    </a:lnTo>
                    <a:lnTo>
                      <a:pt x="748" y="952"/>
                    </a:lnTo>
                    <a:lnTo>
                      <a:pt x="720" y="916"/>
                    </a:lnTo>
                    <a:lnTo>
                      <a:pt x="696" y="886"/>
                    </a:lnTo>
                    <a:close/>
                    <a:moveTo>
                      <a:pt x="492" y="850"/>
                    </a:moveTo>
                    <a:lnTo>
                      <a:pt x="492" y="850"/>
                    </a:lnTo>
                    <a:lnTo>
                      <a:pt x="480" y="852"/>
                    </a:lnTo>
                    <a:lnTo>
                      <a:pt x="468" y="852"/>
                    </a:lnTo>
                    <a:lnTo>
                      <a:pt x="444" y="850"/>
                    </a:lnTo>
                    <a:lnTo>
                      <a:pt x="420" y="846"/>
                    </a:lnTo>
                    <a:lnTo>
                      <a:pt x="396" y="840"/>
                    </a:lnTo>
                    <a:lnTo>
                      <a:pt x="378" y="832"/>
                    </a:lnTo>
                    <a:lnTo>
                      <a:pt x="362" y="826"/>
                    </a:lnTo>
                    <a:lnTo>
                      <a:pt x="354" y="818"/>
                    </a:lnTo>
                    <a:lnTo>
                      <a:pt x="354" y="816"/>
                    </a:lnTo>
                    <a:lnTo>
                      <a:pt x="354" y="814"/>
                    </a:lnTo>
                    <a:lnTo>
                      <a:pt x="368" y="806"/>
                    </a:lnTo>
                    <a:lnTo>
                      <a:pt x="384" y="798"/>
                    </a:lnTo>
                    <a:lnTo>
                      <a:pt x="402" y="790"/>
                    </a:lnTo>
                    <a:lnTo>
                      <a:pt x="424" y="782"/>
                    </a:lnTo>
                    <a:lnTo>
                      <a:pt x="446" y="776"/>
                    </a:lnTo>
                    <a:lnTo>
                      <a:pt x="470" y="774"/>
                    </a:lnTo>
                    <a:lnTo>
                      <a:pt x="494" y="776"/>
                    </a:lnTo>
                    <a:lnTo>
                      <a:pt x="508" y="778"/>
                    </a:lnTo>
                    <a:lnTo>
                      <a:pt x="520" y="782"/>
                    </a:lnTo>
                    <a:lnTo>
                      <a:pt x="528" y="786"/>
                    </a:lnTo>
                    <a:lnTo>
                      <a:pt x="532" y="794"/>
                    </a:lnTo>
                    <a:lnTo>
                      <a:pt x="536" y="802"/>
                    </a:lnTo>
                    <a:lnTo>
                      <a:pt x="536" y="812"/>
                    </a:lnTo>
                    <a:lnTo>
                      <a:pt x="536" y="824"/>
                    </a:lnTo>
                    <a:lnTo>
                      <a:pt x="534" y="832"/>
                    </a:lnTo>
                    <a:lnTo>
                      <a:pt x="530" y="838"/>
                    </a:lnTo>
                    <a:lnTo>
                      <a:pt x="524" y="842"/>
                    </a:lnTo>
                    <a:lnTo>
                      <a:pt x="516" y="846"/>
                    </a:lnTo>
                    <a:lnTo>
                      <a:pt x="508" y="848"/>
                    </a:lnTo>
                    <a:lnTo>
                      <a:pt x="492" y="850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Freeform 70"/>
              <p:cNvSpPr>
                <a:spLocks/>
              </p:cNvSpPr>
              <p:nvPr userDrawn="1"/>
            </p:nvSpPr>
            <p:spPr bwMode="auto">
              <a:xfrm>
                <a:off x="1020" y="346"/>
                <a:ext cx="2187" cy="3756"/>
              </a:xfrm>
              <a:custGeom>
                <a:avLst/>
                <a:gdLst>
                  <a:gd name="T0" fmla="*/ 1903 w 2188"/>
                  <a:gd name="T1" fmla="*/ 3290 h 3756"/>
                  <a:gd name="T2" fmla="*/ 2183 w 2188"/>
                  <a:gd name="T3" fmla="*/ 336 h 3756"/>
                  <a:gd name="T4" fmla="*/ 2153 w 2188"/>
                  <a:gd name="T5" fmla="*/ 426 h 3756"/>
                  <a:gd name="T6" fmla="*/ 2083 w 2188"/>
                  <a:gd name="T7" fmla="*/ 368 h 3756"/>
                  <a:gd name="T8" fmla="*/ 2075 w 2188"/>
                  <a:gd name="T9" fmla="*/ 432 h 3756"/>
                  <a:gd name="T10" fmla="*/ 2027 w 2188"/>
                  <a:gd name="T11" fmla="*/ 374 h 3756"/>
                  <a:gd name="T12" fmla="*/ 1987 w 2188"/>
                  <a:gd name="T13" fmla="*/ 446 h 3756"/>
                  <a:gd name="T14" fmla="*/ 1957 w 2188"/>
                  <a:gd name="T15" fmla="*/ 396 h 3756"/>
                  <a:gd name="T16" fmla="*/ 1911 w 2188"/>
                  <a:gd name="T17" fmla="*/ 472 h 3756"/>
                  <a:gd name="T18" fmla="*/ 1877 w 2188"/>
                  <a:gd name="T19" fmla="*/ 416 h 3756"/>
                  <a:gd name="T20" fmla="*/ 1847 w 2188"/>
                  <a:gd name="T21" fmla="*/ 538 h 3756"/>
                  <a:gd name="T22" fmla="*/ 1823 w 2188"/>
                  <a:gd name="T23" fmla="*/ 458 h 3756"/>
                  <a:gd name="T24" fmla="*/ 1767 w 2188"/>
                  <a:gd name="T25" fmla="*/ 502 h 3756"/>
                  <a:gd name="T26" fmla="*/ 1745 w 2188"/>
                  <a:gd name="T27" fmla="*/ 544 h 3756"/>
                  <a:gd name="T28" fmla="*/ 1659 w 2188"/>
                  <a:gd name="T29" fmla="*/ 534 h 3756"/>
                  <a:gd name="T30" fmla="*/ 1665 w 2188"/>
                  <a:gd name="T31" fmla="*/ 594 h 3756"/>
                  <a:gd name="T32" fmla="*/ 1553 w 2188"/>
                  <a:gd name="T33" fmla="*/ 570 h 3756"/>
                  <a:gd name="T34" fmla="*/ 1615 w 2188"/>
                  <a:gd name="T35" fmla="*/ 638 h 3756"/>
                  <a:gd name="T36" fmla="*/ 1627 w 2188"/>
                  <a:gd name="T37" fmla="*/ 668 h 3756"/>
                  <a:gd name="T38" fmla="*/ 1535 w 2188"/>
                  <a:gd name="T39" fmla="*/ 638 h 3756"/>
                  <a:gd name="T40" fmla="*/ 1541 w 2188"/>
                  <a:gd name="T41" fmla="*/ 702 h 3756"/>
                  <a:gd name="T42" fmla="*/ 1589 w 2188"/>
                  <a:gd name="T43" fmla="*/ 762 h 3756"/>
                  <a:gd name="T44" fmla="*/ 1417 w 2188"/>
                  <a:gd name="T45" fmla="*/ 704 h 3756"/>
                  <a:gd name="T46" fmla="*/ 1509 w 2188"/>
                  <a:gd name="T47" fmla="*/ 784 h 3756"/>
                  <a:gd name="T48" fmla="*/ 1529 w 2188"/>
                  <a:gd name="T49" fmla="*/ 848 h 3756"/>
                  <a:gd name="T50" fmla="*/ 1499 w 2188"/>
                  <a:gd name="T51" fmla="*/ 890 h 3756"/>
                  <a:gd name="T52" fmla="*/ 1421 w 2188"/>
                  <a:gd name="T53" fmla="*/ 844 h 3756"/>
                  <a:gd name="T54" fmla="*/ 1357 w 2188"/>
                  <a:gd name="T55" fmla="*/ 830 h 3756"/>
                  <a:gd name="T56" fmla="*/ 1305 w 2188"/>
                  <a:gd name="T57" fmla="*/ 904 h 3756"/>
                  <a:gd name="T58" fmla="*/ 1467 w 2188"/>
                  <a:gd name="T59" fmla="*/ 920 h 3756"/>
                  <a:gd name="T60" fmla="*/ 1381 w 2188"/>
                  <a:gd name="T61" fmla="*/ 982 h 3756"/>
                  <a:gd name="T62" fmla="*/ 1417 w 2188"/>
                  <a:gd name="T63" fmla="*/ 1038 h 3756"/>
                  <a:gd name="T64" fmla="*/ 1449 w 2188"/>
                  <a:gd name="T65" fmla="*/ 1058 h 3756"/>
                  <a:gd name="T66" fmla="*/ 1431 w 2188"/>
                  <a:gd name="T67" fmla="*/ 1156 h 3756"/>
                  <a:gd name="T68" fmla="*/ 1363 w 2188"/>
                  <a:gd name="T69" fmla="*/ 1182 h 3756"/>
                  <a:gd name="T70" fmla="*/ 1369 w 2188"/>
                  <a:gd name="T71" fmla="*/ 1242 h 3756"/>
                  <a:gd name="T72" fmla="*/ 1391 w 2188"/>
                  <a:gd name="T73" fmla="*/ 1290 h 3756"/>
                  <a:gd name="T74" fmla="*/ 1387 w 2188"/>
                  <a:gd name="T75" fmla="*/ 1342 h 3756"/>
                  <a:gd name="T76" fmla="*/ 1405 w 2188"/>
                  <a:gd name="T77" fmla="*/ 1384 h 3756"/>
                  <a:gd name="T78" fmla="*/ 1433 w 2188"/>
                  <a:gd name="T79" fmla="*/ 1404 h 3756"/>
                  <a:gd name="T80" fmla="*/ 1479 w 2188"/>
                  <a:gd name="T81" fmla="*/ 1472 h 3756"/>
                  <a:gd name="T82" fmla="*/ 1535 w 2188"/>
                  <a:gd name="T83" fmla="*/ 1486 h 3756"/>
                  <a:gd name="T84" fmla="*/ 1571 w 2188"/>
                  <a:gd name="T85" fmla="*/ 1588 h 3756"/>
                  <a:gd name="T86" fmla="*/ 1627 w 2188"/>
                  <a:gd name="T87" fmla="*/ 1496 h 3756"/>
                  <a:gd name="T88" fmla="*/ 1639 w 2188"/>
                  <a:gd name="T89" fmla="*/ 1570 h 3756"/>
                  <a:gd name="T90" fmla="*/ 1727 w 2188"/>
                  <a:gd name="T91" fmla="*/ 1560 h 3756"/>
                  <a:gd name="T92" fmla="*/ 1715 w 2188"/>
                  <a:gd name="T93" fmla="*/ 1614 h 3756"/>
                  <a:gd name="T94" fmla="*/ 1719 w 2188"/>
                  <a:gd name="T95" fmla="*/ 1660 h 3756"/>
                  <a:gd name="T96" fmla="*/ 1755 w 2188"/>
                  <a:gd name="T97" fmla="*/ 1698 h 3756"/>
                  <a:gd name="T98" fmla="*/ 1791 w 2188"/>
                  <a:gd name="T99" fmla="*/ 1742 h 3756"/>
                  <a:gd name="T100" fmla="*/ 1847 w 2188"/>
                  <a:gd name="T101" fmla="*/ 1692 h 3756"/>
                  <a:gd name="T102" fmla="*/ 1881 w 2188"/>
                  <a:gd name="T103" fmla="*/ 1682 h 3756"/>
                  <a:gd name="T104" fmla="*/ 1911 w 2188"/>
                  <a:gd name="T105" fmla="*/ 1748 h 3756"/>
                  <a:gd name="T106" fmla="*/ 1931 w 2188"/>
                  <a:gd name="T107" fmla="*/ 1794 h 3756"/>
                  <a:gd name="T108" fmla="*/ 1961 w 2188"/>
                  <a:gd name="T109" fmla="*/ 1864 h 3756"/>
                  <a:gd name="T110" fmla="*/ 2027 w 2188"/>
                  <a:gd name="T111" fmla="*/ 1936 h 3756"/>
                  <a:gd name="T112" fmla="*/ 1955 w 2188"/>
                  <a:gd name="T113" fmla="*/ 2136 h 3756"/>
                  <a:gd name="T114" fmla="*/ 1747 w 2188"/>
                  <a:gd name="T115" fmla="*/ 2224 h 3756"/>
                  <a:gd name="T116" fmla="*/ 1619 w 2188"/>
                  <a:gd name="T117" fmla="*/ 2286 h 3756"/>
                  <a:gd name="T118" fmla="*/ 1815 w 2188"/>
                  <a:gd name="T119" fmla="*/ 2290 h 375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188" h="3756">
                    <a:moveTo>
                      <a:pt x="2148" y="2292"/>
                    </a:moveTo>
                    <a:lnTo>
                      <a:pt x="2148" y="2292"/>
                    </a:lnTo>
                    <a:lnTo>
                      <a:pt x="2132" y="2382"/>
                    </a:lnTo>
                    <a:lnTo>
                      <a:pt x="2116" y="2472"/>
                    </a:lnTo>
                    <a:lnTo>
                      <a:pt x="2098" y="2562"/>
                    </a:lnTo>
                    <a:lnTo>
                      <a:pt x="2080" y="2652"/>
                    </a:lnTo>
                    <a:lnTo>
                      <a:pt x="2060" y="2742"/>
                    </a:lnTo>
                    <a:lnTo>
                      <a:pt x="2038" y="2832"/>
                    </a:lnTo>
                    <a:lnTo>
                      <a:pt x="2014" y="2922"/>
                    </a:lnTo>
                    <a:lnTo>
                      <a:pt x="1990" y="3014"/>
                    </a:lnTo>
                    <a:lnTo>
                      <a:pt x="1964" y="3106"/>
                    </a:lnTo>
                    <a:lnTo>
                      <a:pt x="1936" y="3198"/>
                    </a:lnTo>
                    <a:lnTo>
                      <a:pt x="1908" y="3290"/>
                    </a:lnTo>
                    <a:lnTo>
                      <a:pt x="1878" y="3382"/>
                    </a:lnTo>
                    <a:lnTo>
                      <a:pt x="1846" y="3474"/>
                    </a:lnTo>
                    <a:lnTo>
                      <a:pt x="1814" y="3568"/>
                    </a:lnTo>
                    <a:lnTo>
                      <a:pt x="1780" y="3662"/>
                    </a:lnTo>
                    <a:lnTo>
                      <a:pt x="1744" y="3756"/>
                    </a:lnTo>
                    <a:lnTo>
                      <a:pt x="0" y="3756"/>
                    </a:lnTo>
                    <a:lnTo>
                      <a:pt x="0" y="0"/>
                    </a:lnTo>
                    <a:lnTo>
                      <a:pt x="2146" y="0"/>
                    </a:lnTo>
                    <a:lnTo>
                      <a:pt x="2168" y="170"/>
                    </a:lnTo>
                    <a:lnTo>
                      <a:pt x="2188" y="336"/>
                    </a:lnTo>
                    <a:lnTo>
                      <a:pt x="2182" y="340"/>
                    </a:lnTo>
                    <a:lnTo>
                      <a:pt x="2170" y="346"/>
                    </a:lnTo>
                    <a:lnTo>
                      <a:pt x="2164" y="352"/>
                    </a:lnTo>
                    <a:lnTo>
                      <a:pt x="2158" y="360"/>
                    </a:lnTo>
                    <a:lnTo>
                      <a:pt x="2156" y="368"/>
                    </a:lnTo>
                    <a:lnTo>
                      <a:pt x="2154" y="378"/>
                    </a:lnTo>
                    <a:lnTo>
                      <a:pt x="2156" y="390"/>
                    </a:lnTo>
                    <a:lnTo>
                      <a:pt x="2160" y="398"/>
                    </a:lnTo>
                    <a:lnTo>
                      <a:pt x="2166" y="412"/>
                    </a:lnTo>
                    <a:lnTo>
                      <a:pt x="2170" y="418"/>
                    </a:lnTo>
                    <a:lnTo>
                      <a:pt x="2174" y="420"/>
                    </a:lnTo>
                    <a:lnTo>
                      <a:pt x="2158" y="426"/>
                    </a:lnTo>
                    <a:lnTo>
                      <a:pt x="2140" y="402"/>
                    </a:lnTo>
                    <a:lnTo>
                      <a:pt x="2140" y="382"/>
                    </a:lnTo>
                    <a:lnTo>
                      <a:pt x="2140" y="372"/>
                    </a:lnTo>
                    <a:lnTo>
                      <a:pt x="2138" y="362"/>
                    </a:lnTo>
                    <a:lnTo>
                      <a:pt x="2132" y="356"/>
                    </a:lnTo>
                    <a:lnTo>
                      <a:pt x="2124" y="352"/>
                    </a:lnTo>
                    <a:lnTo>
                      <a:pt x="2110" y="350"/>
                    </a:lnTo>
                    <a:lnTo>
                      <a:pt x="2092" y="354"/>
                    </a:lnTo>
                    <a:lnTo>
                      <a:pt x="2090" y="360"/>
                    </a:lnTo>
                    <a:lnTo>
                      <a:pt x="2088" y="368"/>
                    </a:lnTo>
                    <a:lnTo>
                      <a:pt x="2088" y="380"/>
                    </a:lnTo>
                    <a:lnTo>
                      <a:pt x="2092" y="392"/>
                    </a:lnTo>
                    <a:lnTo>
                      <a:pt x="2098" y="400"/>
                    </a:lnTo>
                    <a:lnTo>
                      <a:pt x="2106" y="408"/>
                    </a:lnTo>
                    <a:lnTo>
                      <a:pt x="2110" y="418"/>
                    </a:lnTo>
                    <a:lnTo>
                      <a:pt x="2112" y="426"/>
                    </a:lnTo>
                    <a:lnTo>
                      <a:pt x="2112" y="432"/>
                    </a:lnTo>
                    <a:lnTo>
                      <a:pt x="2110" y="438"/>
                    </a:lnTo>
                    <a:lnTo>
                      <a:pt x="2100" y="438"/>
                    </a:lnTo>
                    <a:lnTo>
                      <a:pt x="2092" y="436"/>
                    </a:lnTo>
                    <a:lnTo>
                      <a:pt x="2086" y="434"/>
                    </a:lnTo>
                    <a:lnTo>
                      <a:pt x="2080" y="432"/>
                    </a:lnTo>
                    <a:lnTo>
                      <a:pt x="2076" y="426"/>
                    </a:lnTo>
                    <a:lnTo>
                      <a:pt x="2072" y="418"/>
                    </a:lnTo>
                    <a:lnTo>
                      <a:pt x="2070" y="414"/>
                    </a:lnTo>
                    <a:lnTo>
                      <a:pt x="2068" y="412"/>
                    </a:lnTo>
                    <a:lnTo>
                      <a:pt x="2066" y="410"/>
                    </a:lnTo>
                    <a:lnTo>
                      <a:pt x="2058" y="412"/>
                    </a:lnTo>
                    <a:lnTo>
                      <a:pt x="2044" y="418"/>
                    </a:lnTo>
                    <a:lnTo>
                      <a:pt x="2044" y="412"/>
                    </a:lnTo>
                    <a:lnTo>
                      <a:pt x="2044" y="404"/>
                    </a:lnTo>
                    <a:lnTo>
                      <a:pt x="2038" y="388"/>
                    </a:lnTo>
                    <a:lnTo>
                      <a:pt x="2036" y="380"/>
                    </a:lnTo>
                    <a:lnTo>
                      <a:pt x="2032" y="374"/>
                    </a:lnTo>
                    <a:lnTo>
                      <a:pt x="2026" y="370"/>
                    </a:lnTo>
                    <a:lnTo>
                      <a:pt x="2020" y="368"/>
                    </a:lnTo>
                    <a:lnTo>
                      <a:pt x="2014" y="388"/>
                    </a:lnTo>
                    <a:lnTo>
                      <a:pt x="2010" y="408"/>
                    </a:lnTo>
                    <a:lnTo>
                      <a:pt x="2010" y="420"/>
                    </a:lnTo>
                    <a:lnTo>
                      <a:pt x="2010" y="430"/>
                    </a:lnTo>
                    <a:lnTo>
                      <a:pt x="2014" y="440"/>
                    </a:lnTo>
                    <a:lnTo>
                      <a:pt x="2022" y="448"/>
                    </a:lnTo>
                    <a:lnTo>
                      <a:pt x="2014" y="450"/>
                    </a:lnTo>
                    <a:lnTo>
                      <a:pt x="2004" y="450"/>
                    </a:lnTo>
                    <a:lnTo>
                      <a:pt x="1992" y="446"/>
                    </a:lnTo>
                    <a:lnTo>
                      <a:pt x="1986" y="442"/>
                    </a:lnTo>
                    <a:lnTo>
                      <a:pt x="1984" y="438"/>
                    </a:lnTo>
                    <a:lnTo>
                      <a:pt x="1986" y="432"/>
                    </a:lnTo>
                    <a:lnTo>
                      <a:pt x="1990" y="420"/>
                    </a:lnTo>
                    <a:lnTo>
                      <a:pt x="1990" y="412"/>
                    </a:lnTo>
                    <a:lnTo>
                      <a:pt x="1990" y="402"/>
                    </a:lnTo>
                    <a:lnTo>
                      <a:pt x="1988" y="392"/>
                    </a:lnTo>
                    <a:lnTo>
                      <a:pt x="1984" y="380"/>
                    </a:lnTo>
                    <a:lnTo>
                      <a:pt x="1974" y="384"/>
                    </a:lnTo>
                    <a:lnTo>
                      <a:pt x="1968" y="390"/>
                    </a:lnTo>
                    <a:lnTo>
                      <a:pt x="1962" y="396"/>
                    </a:lnTo>
                    <a:lnTo>
                      <a:pt x="1958" y="402"/>
                    </a:lnTo>
                    <a:lnTo>
                      <a:pt x="1954" y="416"/>
                    </a:lnTo>
                    <a:lnTo>
                      <a:pt x="1954" y="432"/>
                    </a:lnTo>
                    <a:lnTo>
                      <a:pt x="1954" y="446"/>
                    </a:lnTo>
                    <a:lnTo>
                      <a:pt x="1952" y="458"/>
                    </a:lnTo>
                    <a:lnTo>
                      <a:pt x="1950" y="464"/>
                    </a:lnTo>
                    <a:lnTo>
                      <a:pt x="1946" y="470"/>
                    </a:lnTo>
                    <a:lnTo>
                      <a:pt x="1940" y="476"/>
                    </a:lnTo>
                    <a:lnTo>
                      <a:pt x="1932" y="480"/>
                    </a:lnTo>
                    <a:lnTo>
                      <a:pt x="1924" y="478"/>
                    </a:lnTo>
                    <a:lnTo>
                      <a:pt x="1918" y="476"/>
                    </a:lnTo>
                    <a:lnTo>
                      <a:pt x="1916" y="472"/>
                    </a:lnTo>
                    <a:lnTo>
                      <a:pt x="1914" y="468"/>
                    </a:lnTo>
                    <a:lnTo>
                      <a:pt x="1918" y="458"/>
                    </a:lnTo>
                    <a:lnTo>
                      <a:pt x="1922" y="448"/>
                    </a:lnTo>
                    <a:lnTo>
                      <a:pt x="1930" y="434"/>
                    </a:lnTo>
                    <a:lnTo>
                      <a:pt x="1934" y="420"/>
                    </a:lnTo>
                    <a:lnTo>
                      <a:pt x="1934" y="414"/>
                    </a:lnTo>
                    <a:lnTo>
                      <a:pt x="1932" y="406"/>
                    </a:lnTo>
                    <a:lnTo>
                      <a:pt x="1928" y="398"/>
                    </a:lnTo>
                    <a:lnTo>
                      <a:pt x="1922" y="392"/>
                    </a:lnTo>
                    <a:lnTo>
                      <a:pt x="1906" y="398"/>
                    </a:lnTo>
                    <a:lnTo>
                      <a:pt x="1892" y="406"/>
                    </a:lnTo>
                    <a:lnTo>
                      <a:pt x="1882" y="416"/>
                    </a:lnTo>
                    <a:lnTo>
                      <a:pt x="1874" y="428"/>
                    </a:lnTo>
                    <a:lnTo>
                      <a:pt x="1870" y="442"/>
                    </a:lnTo>
                    <a:lnTo>
                      <a:pt x="1868" y="454"/>
                    </a:lnTo>
                    <a:lnTo>
                      <a:pt x="1870" y="468"/>
                    </a:lnTo>
                    <a:lnTo>
                      <a:pt x="1876" y="478"/>
                    </a:lnTo>
                    <a:lnTo>
                      <a:pt x="1874" y="488"/>
                    </a:lnTo>
                    <a:lnTo>
                      <a:pt x="1872" y="496"/>
                    </a:lnTo>
                    <a:lnTo>
                      <a:pt x="1864" y="510"/>
                    </a:lnTo>
                    <a:lnTo>
                      <a:pt x="1858" y="524"/>
                    </a:lnTo>
                    <a:lnTo>
                      <a:pt x="1854" y="530"/>
                    </a:lnTo>
                    <a:lnTo>
                      <a:pt x="1852" y="538"/>
                    </a:lnTo>
                    <a:lnTo>
                      <a:pt x="1838" y="534"/>
                    </a:lnTo>
                    <a:lnTo>
                      <a:pt x="1826" y="530"/>
                    </a:lnTo>
                    <a:lnTo>
                      <a:pt x="1820" y="524"/>
                    </a:lnTo>
                    <a:lnTo>
                      <a:pt x="1816" y="518"/>
                    </a:lnTo>
                    <a:lnTo>
                      <a:pt x="1818" y="512"/>
                    </a:lnTo>
                    <a:lnTo>
                      <a:pt x="1822" y="506"/>
                    </a:lnTo>
                    <a:lnTo>
                      <a:pt x="1832" y="494"/>
                    </a:lnTo>
                    <a:lnTo>
                      <a:pt x="1838" y="488"/>
                    </a:lnTo>
                    <a:lnTo>
                      <a:pt x="1838" y="480"/>
                    </a:lnTo>
                    <a:lnTo>
                      <a:pt x="1836" y="470"/>
                    </a:lnTo>
                    <a:lnTo>
                      <a:pt x="1828" y="458"/>
                    </a:lnTo>
                    <a:lnTo>
                      <a:pt x="1820" y="460"/>
                    </a:lnTo>
                    <a:lnTo>
                      <a:pt x="1814" y="464"/>
                    </a:lnTo>
                    <a:lnTo>
                      <a:pt x="1808" y="468"/>
                    </a:lnTo>
                    <a:lnTo>
                      <a:pt x="1804" y="474"/>
                    </a:lnTo>
                    <a:lnTo>
                      <a:pt x="1800" y="486"/>
                    </a:lnTo>
                    <a:lnTo>
                      <a:pt x="1796" y="498"/>
                    </a:lnTo>
                    <a:lnTo>
                      <a:pt x="1794" y="508"/>
                    </a:lnTo>
                    <a:lnTo>
                      <a:pt x="1794" y="512"/>
                    </a:lnTo>
                    <a:lnTo>
                      <a:pt x="1792" y="514"/>
                    </a:lnTo>
                    <a:lnTo>
                      <a:pt x="1788" y="514"/>
                    </a:lnTo>
                    <a:lnTo>
                      <a:pt x="1784" y="512"/>
                    </a:lnTo>
                    <a:lnTo>
                      <a:pt x="1772" y="502"/>
                    </a:lnTo>
                    <a:lnTo>
                      <a:pt x="1768" y="488"/>
                    </a:lnTo>
                    <a:lnTo>
                      <a:pt x="1762" y="478"/>
                    </a:lnTo>
                    <a:lnTo>
                      <a:pt x="1754" y="470"/>
                    </a:lnTo>
                    <a:lnTo>
                      <a:pt x="1746" y="466"/>
                    </a:lnTo>
                    <a:lnTo>
                      <a:pt x="1734" y="476"/>
                    </a:lnTo>
                    <a:lnTo>
                      <a:pt x="1730" y="484"/>
                    </a:lnTo>
                    <a:lnTo>
                      <a:pt x="1728" y="490"/>
                    </a:lnTo>
                    <a:lnTo>
                      <a:pt x="1726" y="496"/>
                    </a:lnTo>
                    <a:lnTo>
                      <a:pt x="1726" y="504"/>
                    </a:lnTo>
                    <a:lnTo>
                      <a:pt x="1728" y="512"/>
                    </a:lnTo>
                    <a:lnTo>
                      <a:pt x="1732" y="518"/>
                    </a:lnTo>
                    <a:lnTo>
                      <a:pt x="1750" y="544"/>
                    </a:lnTo>
                    <a:lnTo>
                      <a:pt x="1752" y="546"/>
                    </a:lnTo>
                    <a:lnTo>
                      <a:pt x="1754" y="550"/>
                    </a:lnTo>
                    <a:lnTo>
                      <a:pt x="1756" y="556"/>
                    </a:lnTo>
                    <a:lnTo>
                      <a:pt x="1756" y="558"/>
                    </a:lnTo>
                    <a:lnTo>
                      <a:pt x="1744" y="548"/>
                    </a:lnTo>
                    <a:lnTo>
                      <a:pt x="1730" y="540"/>
                    </a:lnTo>
                    <a:lnTo>
                      <a:pt x="1718" y="534"/>
                    </a:lnTo>
                    <a:lnTo>
                      <a:pt x="1704" y="530"/>
                    </a:lnTo>
                    <a:lnTo>
                      <a:pt x="1690" y="528"/>
                    </a:lnTo>
                    <a:lnTo>
                      <a:pt x="1676" y="530"/>
                    </a:lnTo>
                    <a:lnTo>
                      <a:pt x="1664" y="534"/>
                    </a:lnTo>
                    <a:lnTo>
                      <a:pt x="1654" y="542"/>
                    </a:lnTo>
                    <a:lnTo>
                      <a:pt x="1656" y="552"/>
                    </a:lnTo>
                    <a:lnTo>
                      <a:pt x="1660" y="560"/>
                    </a:lnTo>
                    <a:lnTo>
                      <a:pt x="1666" y="564"/>
                    </a:lnTo>
                    <a:lnTo>
                      <a:pt x="1672" y="568"/>
                    </a:lnTo>
                    <a:lnTo>
                      <a:pt x="1692" y="574"/>
                    </a:lnTo>
                    <a:lnTo>
                      <a:pt x="1718" y="580"/>
                    </a:lnTo>
                    <a:lnTo>
                      <a:pt x="1702" y="582"/>
                    </a:lnTo>
                    <a:lnTo>
                      <a:pt x="1688" y="586"/>
                    </a:lnTo>
                    <a:lnTo>
                      <a:pt x="1678" y="590"/>
                    </a:lnTo>
                    <a:lnTo>
                      <a:pt x="1670" y="594"/>
                    </a:lnTo>
                    <a:lnTo>
                      <a:pt x="1658" y="602"/>
                    </a:lnTo>
                    <a:lnTo>
                      <a:pt x="1646" y="610"/>
                    </a:lnTo>
                    <a:lnTo>
                      <a:pt x="1644" y="600"/>
                    </a:lnTo>
                    <a:lnTo>
                      <a:pt x="1638" y="592"/>
                    </a:lnTo>
                    <a:lnTo>
                      <a:pt x="1630" y="586"/>
                    </a:lnTo>
                    <a:lnTo>
                      <a:pt x="1620" y="580"/>
                    </a:lnTo>
                    <a:lnTo>
                      <a:pt x="1608" y="576"/>
                    </a:lnTo>
                    <a:lnTo>
                      <a:pt x="1596" y="574"/>
                    </a:lnTo>
                    <a:lnTo>
                      <a:pt x="1570" y="570"/>
                    </a:lnTo>
                    <a:lnTo>
                      <a:pt x="1564" y="570"/>
                    </a:lnTo>
                    <a:lnTo>
                      <a:pt x="1558" y="570"/>
                    </a:lnTo>
                    <a:lnTo>
                      <a:pt x="1546" y="568"/>
                    </a:lnTo>
                    <a:lnTo>
                      <a:pt x="1538" y="566"/>
                    </a:lnTo>
                    <a:lnTo>
                      <a:pt x="1534" y="566"/>
                    </a:lnTo>
                    <a:lnTo>
                      <a:pt x="1530" y="568"/>
                    </a:lnTo>
                    <a:lnTo>
                      <a:pt x="1536" y="580"/>
                    </a:lnTo>
                    <a:lnTo>
                      <a:pt x="1544" y="592"/>
                    </a:lnTo>
                    <a:lnTo>
                      <a:pt x="1554" y="604"/>
                    </a:lnTo>
                    <a:lnTo>
                      <a:pt x="1566" y="612"/>
                    </a:lnTo>
                    <a:lnTo>
                      <a:pt x="1578" y="622"/>
                    </a:lnTo>
                    <a:lnTo>
                      <a:pt x="1592" y="628"/>
                    </a:lnTo>
                    <a:lnTo>
                      <a:pt x="1606" y="634"/>
                    </a:lnTo>
                    <a:lnTo>
                      <a:pt x="1620" y="638"/>
                    </a:lnTo>
                    <a:lnTo>
                      <a:pt x="1640" y="636"/>
                    </a:lnTo>
                    <a:lnTo>
                      <a:pt x="1656" y="630"/>
                    </a:lnTo>
                    <a:lnTo>
                      <a:pt x="1670" y="636"/>
                    </a:lnTo>
                    <a:lnTo>
                      <a:pt x="1676" y="644"/>
                    </a:lnTo>
                    <a:lnTo>
                      <a:pt x="1680" y="652"/>
                    </a:lnTo>
                    <a:lnTo>
                      <a:pt x="1684" y="662"/>
                    </a:lnTo>
                    <a:lnTo>
                      <a:pt x="1670" y="666"/>
                    </a:lnTo>
                    <a:lnTo>
                      <a:pt x="1658" y="668"/>
                    </a:lnTo>
                    <a:lnTo>
                      <a:pt x="1644" y="668"/>
                    </a:lnTo>
                    <a:lnTo>
                      <a:pt x="1632" y="668"/>
                    </a:lnTo>
                    <a:lnTo>
                      <a:pt x="1608" y="664"/>
                    </a:lnTo>
                    <a:lnTo>
                      <a:pt x="1594" y="664"/>
                    </a:lnTo>
                    <a:lnTo>
                      <a:pt x="1582" y="668"/>
                    </a:lnTo>
                    <a:lnTo>
                      <a:pt x="1576" y="668"/>
                    </a:lnTo>
                    <a:lnTo>
                      <a:pt x="1572" y="668"/>
                    </a:lnTo>
                    <a:lnTo>
                      <a:pt x="1572" y="666"/>
                    </a:lnTo>
                    <a:lnTo>
                      <a:pt x="1568" y="656"/>
                    </a:lnTo>
                    <a:lnTo>
                      <a:pt x="1560" y="648"/>
                    </a:lnTo>
                    <a:lnTo>
                      <a:pt x="1552" y="642"/>
                    </a:lnTo>
                    <a:lnTo>
                      <a:pt x="1540" y="638"/>
                    </a:lnTo>
                    <a:lnTo>
                      <a:pt x="1530" y="636"/>
                    </a:lnTo>
                    <a:lnTo>
                      <a:pt x="1518" y="638"/>
                    </a:lnTo>
                    <a:lnTo>
                      <a:pt x="1506" y="640"/>
                    </a:lnTo>
                    <a:lnTo>
                      <a:pt x="1486" y="644"/>
                    </a:lnTo>
                    <a:lnTo>
                      <a:pt x="1486" y="654"/>
                    </a:lnTo>
                    <a:lnTo>
                      <a:pt x="1488" y="662"/>
                    </a:lnTo>
                    <a:lnTo>
                      <a:pt x="1492" y="670"/>
                    </a:lnTo>
                    <a:lnTo>
                      <a:pt x="1498" y="676"/>
                    </a:lnTo>
                    <a:lnTo>
                      <a:pt x="1512" y="688"/>
                    </a:lnTo>
                    <a:lnTo>
                      <a:pt x="1528" y="696"/>
                    </a:lnTo>
                    <a:lnTo>
                      <a:pt x="1546" y="702"/>
                    </a:lnTo>
                    <a:lnTo>
                      <a:pt x="1556" y="702"/>
                    </a:lnTo>
                    <a:lnTo>
                      <a:pt x="1562" y="700"/>
                    </a:lnTo>
                    <a:lnTo>
                      <a:pt x="1564" y="698"/>
                    </a:lnTo>
                    <a:lnTo>
                      <a:pt x="1576" y="688"/>
                    </a:lnTo>
                    <a:lnTo>
                      <a:pt x="1580" y="702"/>
                    </a:lnTo>
                    <a:lnTo>
                      <a:pt x="1584" y="714"/>
                    </a:lnTo>
                    <a:lnTo>
                      <a:pt x="1590" y="722"/>
                    </a:lnTo>
                    <a:lnTo>
                      <a:pt x="1596" y="730"/>
                    </a:lnTo>
                    <a:lnTo>
                      <a:pt x="1610" y="740"/>
                    </a:lnTo>
                    <a:lnTo>
                      <a:pt x="1626" y="752"/>
                    </a:lnTo>
                    <a:lnTo>
                      <a:pt x="1594" y="762"/>
                    </a:lnTo>
                    <a:lnTo>
                      <a:pt x="1580" y="766"/>
                    </a:lnTo>
                    <a:lnTo>
                      <a:pt x="1560" y="766"/>
                    </a:lnTo>
                    <a:lnTo>
                      <a:pt x="1552" y="756"/>
                    </a:lnTo>
                    <a:lnTo>
                      <a:pt x="1542" y="746"/>
                    </a:lnTo>
                    <a:lnTo>
                      <a:pt x="1532" y="738"/>
                    </a:lnTo>
                    <a:lnTo>
                      <a:pt x="1522" y="730"/>
                    </a:lnTo>
                    <a:lnTo>
                      <a:pt x="1498" y="718"/>
                    </a:lnTo>
                    <a:lnTo>
                      <a:pt x="1474" y="708"/>
                    </a:lnTo>
                    <a:lnTo>
                      <a:pt x="1452" y="704"/>
                    </a:lnTo>
                    <a:lnTo>
                      <a:pt x="1434" y="702"/>
                    </a:lnTo>
                    <a:lnTo>
                      <a:pt x="1428" y="702"/>
                    </a:lnTo>
                    <a:lnTo>
                      <a:pt x="1422" y="704"/>
                    </a:lnTo>
                    <a:lnTo>
                      <a:pt x="1420" y="708"/>
                    </a:lnTo>
                    <a:lnTo>
                      <a:pt x="1420" y="712"/>
                    </a:lnTo>
                    <a:lnTo>
                      <a:pt x="1424" y="722"/>
                    </a:lnTo>
                    <a:lnTo>
                      <a:pt x="1428" y="732"/>
                    </a:lnTo>
                    <a:lnTo>
                      <a:pt x="1434" y="740"/>
                    </a:lnTo>
                    <a:lnTo>
                      <a:pt x="1440" y="748"/>
                    </a:lnTo>
                    <a:lnTo>
                      <a:pt x="1456" y="760"/>
                    </a:lnTo>
                    <a:lnTo>
                      <a:pt x="1472" y="770"/>
                    </a:lnTo>
                    <a:lnTo>
                      <a:pt x="1488" y="776"/>
                    </a:lnTo>
                    <a:lnTo>
                      <a:pt x="1502" y="780"/>
                    </a:lnTo>
                    <a:lnTo>
                      <a:pt x="1514" y="784"/>
                    </a:lnTo>
                    <a:lnTo>
                      <a:pt x="1508" y="786"/>
                    </a:lnTo>
                    <a:lnTo>
                      <a:pt x="1494" y="792"/>
                    </a:lnTo>
                    <a:lnTo>
                      <a:pt x="1488" y="798"/>
                    </a:lnTo>
                    <a:lnTo>
                      <a:pt x="1482" y="802"/>
                    </a:lnTo>
                    <a:lnTo>
                      <a:pt x="1480" y="806"/>
                    </a:lnTo>
                    <a:lnTo>
                      <a:pt x="1480" y="812"/>
                    </a:lnTo>
                    <a:lnTo>
                      <a:pt x="1484" y="816"/>
                    </a:lnTo>
                    <a:lnTo>
                      <a:pt x="1492" y="822"/>
                    </a:lnTo>
                    <a:lnTo>
                      <a:pt x="1512" y="830"/>
                    </a:lnTo>
                    <a:lnTo>
                      <a:pt x="1522" y="836"/>
                    </a:lnTo>
                    <a:lnTo>
                      <a:pt x="1530" y="842"/>
                    </a:lnTo>
                    <a:lnTo>
                      <a:pt x="1534" y="848"/>
                    </a:lnTo>
                    <a:lnTo>
                      <a:pt x="1534" y="852"/>
                    </a:lnTo>
                    <a:lnTo>
                      <a:pt x="1534" y="854"/>
                    </a:lnTo>
                    <a:lnTo>
                      <a:pt x="1514" y="848"/>
                    </a:lnTo>
                    <a:lnTo>
                      <a:pt x="1500" y="842"/>
                    </a:lnTo>
                    <a:lnTo>
                      <a:pt x="1490" y="842"/>
                    </a:lnTo>
                    <a:lnTo>
                      <a:pt x="1486" y="842"/>
                    </a:lnTo>
                    <a:lnTo>
                      <a:pt x="1484" y="844"/>
                    </a:lnTo>
                    <a:lnTo>
                      <a:pt x="1482" y="846"/>
                    </a:lnTo>
                    <a:lnTo>
                      <a:pt x="1482" y="850"/>
                    </a:lnTo>
                    <a:lnTo>
                      <a:pt x="1484" y="860"/>
                    </a:lnTo>
                    <a:lnTo>
                      <a:pt x="1492" y="872"/>
                    </a:lnTo>
                    <a:lnTo>
                      <a:pt x="1504" y="890"/>
                    </a:lnTo>
                    <a:lnTo>
                      <a:pt x="1496" y="890"/>
                    </a:lnTo>
                    <a:lnTo>
                      <a:pt x="1490" y="888"/>
                    </a:lnTo>
                    <a:lnTo>
                      <a:pt x="1484" y="886"/>
                    </a:lnTo>
                    <a:lnTo>
                      <a:pt x="1478" y="882"/>
                    </a:lnTo>
                    <a:lnTo>
                      <a:pt x="1470" y="874"/>
                    </a:lnTo>
                    <a:lnTo>
                      <a:pt x="1464" y="864"/>
                    </a:lnTo>
                    <a:lnTo>
                      <a:pt x="1454" y="844"/>
                    </a:lnTo>
                    <a:lnTo>
                      <a:pt x="1446" y="834"/>
                    </a:lnTo>
                    <a:lnTo>
                      <a:pt x="1438" y="828"/>
                    </a:lnTo>
                    <a:lnTo>
                      <a:pt x="1430" y="836"/>
                    </a:lnTo>
                    <a:lnTo>
                      <a:pt x="1426" y="844"/>
                    </a:lnTo>
                    <a:lnTo>
                      <a:pt x="1424" y="852"/>
                    </a:lnTo>
                    <a:lnTo>
                      <a:pt x="1424" y="860"/>
                    </a:lnTo>
                    <a:lnTo>
                      <a:pt x="1426" y="872"/>
                    </a:lnTo>
                    <a:lnTo>
                      <a:pt x="1428" y="878"/>
                    </a:lnTo>
                    <a:lnTo>
                      <a:pt x="1418" y="866"/>
                    </a:lnTo>
                    <a:lnTo>
                      <a:pt x="1402" y="848"/>
                    </a:lnTo>
                    <a:lnTo>
                      <a:pt x="1392" y="838"/>
                    </a:lnTo>
                    <a:lnTo>
                      <a:pt x="1384" y="832"/>
                    </a:lnTo>
                    <a:lnTo>
                      <a:pt x="1374" y="828"/>
                    </a:lnTo>
                    <a:lnTo>
                      <a:pt x="1366" y="828"/>
                    </a:lnTo>
                    <a:lnTo>
                      <a:pt x="1362" y="830"/>
                    </a:lnTo>
                    <a:lnTo>
                      <a:pt x="1362" y="836"/>
                    </a:lnTo>
                    <a:lnTo>
                      <a:pt x="1360" y="848"/>
                    </a:lnTo>
                    <a:lnTo>
                      <a:pt x="1362" y="856"/>
                    </a:lnTo>
                    <a:lnTo>
                      <a:pt x="1366" y="862"/>
                    </a:lnTo>
                    <a:lnTo>
                      <a:pt x="1370" y="870"/>
                    </a:lnTo>
                    <a:lnTo>
                      <a:pt x="1376" y="876"/>
                    </a:lnTo>
                    <a:lnTo>
                      <a:pt x="1358" y="880"/>
                    </a:lnTo>
                    <a:lnTo>
                      <a:pt x="1338" y="882"/>
                    </a:lnTo>
                    <a:lnTo>
                      <a:pt x="1328" y="886"/>
                    </a:lnTo>
                    <a:lnTo>
                      <a:pt x="1320" y="890"/>
                    </a:lnTo>
                    <a:lnTo>
                      <a:pt x="1314" y="896"/>
                    </a:lnTo>
                    <a:lnTo>
                      <a:pt x="1310" y="904"/>
                    </a:lnTo>
                    <a:lnTo>
                      <a:pt x="1324" y="912"/>
                    </a:lnTo>
                    <a:lnTo>
                      <a:pt x="1340" y="920"/>
                    </a:lnTo>
                    <a:lnTo>
                      <a:pt x="1354" y="924"/>
                    </a:lnTo>
                    <a:lnTo>
                      <a:pt x="1370" y="928"/>
                    </a:lnTo>
                    <a:lnTo>
                      <a:pt x="1388" y="928"/>
                    </a:lnTo>
                    <a:lnTo>
                      <a:pt x="1406" y="928"/>
                    </a:lnTo>
                    <a:lnTo>
                      <a:pt x="1446" y="924"/>
                    </a:lnTo>
                    <a:lnTo>
                      <a:pt x="1454" y="924"/>
                    </a:lnTo>
                    <a:lnTo>
                      <a:pt x="1468" y="920"/>
                    </a:lnTo>
                    <a:lnTo>
                      <a:pt x="1472" y="920"/>
                    </a:lnTo>
                    <a:lnTo>
                      <a:pt x="1478" y="920"/>
                    </a:lnTo>
                    <a:lnTo>
                      <a:pt x="1486" y="924"/>
                    </a:lnTo>
                    <a:lnTo>
                      <a:pt x="1496" y="932"/>
                    </a:lnTo>
                    <a:lnTo>
                      <a:pt x="1486" y="934"/>
                    </a:lnTo>
                    <a:lnTo>
                      <a:pt x="1480" y="938"/>
                    </a:lnTo>
                    <a:lnTo>
                      <a:pt x="1470" y="944"/>
                    </a:lnTo>
                    <a:lnTo>
                      <a:pt x="1454" y="952"/>
                    </a:lnTo>
                    <a:lnTo>
                      <a:pt x="1440" y="956"/>
                    </a:lnTo>
                    <a:lnTo>
                      <a:pt x="1422" y="960"/>
                    </a:lnTo>
                    <a:lnTo>
                      <a:pt x="1396" y="974"/>
                    </a:lnTo>
                    <a:lnTo>
                      <a:pt x="1386" y="982"/>
                    </a:lnTo>
                    <a:lnTo>
                      <a:pt x="1376" y="992"/>
                    </a:lnTo>
                    <a:lnTo>
                      <a:pt x="1368" y="1002"/>
                    </a:lnTo>
                    <a:lnTo>
                      <a:pt x="1362" y="1012"/>
                    </a:lnTo>
                    <a:lnTo>
                      <a:pt x="1358" y="1024"/>
                    </a:lnTo>
                    <a:lnTo>
                      <a:pt x="1356" y="1038"/>
                    </a:lnTo>
                    <a:lnTo>
                      <a:pt x="1374" y="1046"/>
                    </a:lnTo>
                    <a:lnTo>
                      <a:pt x="1384" y="1048"/>
                    </a:lnTo>
                    <a:lnTo>
                      <a:pt x="1392" y="1050"/>
                    </a:lnTo>
                    <a:lnTo>
                      <a:pt x="1400" y="1050"/>
                    </a:lnTo>
                    <a:lnTo>
                      <a:pt x="1410" y="1048"/>
                    </a:lnTo>
                    <a:lnTo>
                      <a:pt x="1416" y="1044"/>
                    </a:lnTo>
                    <a:lnTo>
                      <a:pt x="1422" y="1038"/>
                    </a:lnTo>
                    <a:lnTo>
                      <a:pt x="1430" y="1028"/>
                    </a:lnTo>
                    <a:lnTo>
                      <a:pt x="1436" y="1022"/>
                    </a:lnTo>
                    <a:lnTo>
                      <a:pt x="1440" y="1020"/>
                    </a:lnTo>
                    <a:lnTo>
                      <a:pt x="1444" y="1020"/>
                    </a:lnTo>
                    <a:lnTo>
                      <a:pt x="1448" y="1026"/>
                    </a:lnTo>
                    <a:lnTo>
                      <a:pt x="1452" y="1028"/>
                    </a:lnTo>
                    <a:lnTo>
                      <a:pt x="1458" y="1030"/>
                    </a:lnTo>
                    <a:lnTo>
                      <a:pt x="1478" y="1036"/>
                    </a:lnTo>
                    <a:lnTo>
                      <a:pt x="1474" y="1042"/>
                    </a:lnTo>
                    <a:lnTo>
                      <a:pt x="1468" y="1048"/>
                    </a:lnTo>
                    <a:lnTo>
                      <a:pt x="1454" y="1058"/>
                    </a:lnTo>
                    <a:lnTo>
                      <a:pt x="1438" y="1066"/>
                    </a:lnTo>
                    <a:lnTo>
                      <a:pt x="1422" y="1072"/>
                    </a:lnTo>
                    <a:lnTo>
                      <a:pt x="1408" y="1078"/>
                    </a:lnTo>
                    <a:lnTo>
                      <a:pt x="1396" y="1084"/>
                    </a:lnTo>
                    <a:lnTo>
                      <a:pt x="1392" y="1088"/>
                    </a:lnTo>
                    <a:lnTo>
                      <a:pt x="1390" y="1092"/>
                    </a:lnTo>
                    <a:lnTo>
                      <a:pt x="1390" y="1096"/>
                    </a:lnTo>
                    <a:lnTo>
                      <a:pt x="1392" y="1100"/>
                    </a:lnTo>
                    <a:lnTo>
                      <a:pt x="1406" y="1120"/>
                    </a:lnTo>
                    <a:lnTo>
                      <a:pt x="1420" y="1138"/>
                    </a:lnTo>
                    <a:lnTo>
                      <a:pt x="1436" y="1156"/>
                    </a:lnTo>
                    <a:lnTo>
                      <a:pt x="1426" y="1150"/>
                    </a:lnTo>
                    <a:lnTo>
                      <a:pt x="1402" y="1142"/>
                    </a:lnTo>
                    <a:lnTo>
                      <a:pt x="1388" y="1140"/>
                    </a:lnTo>
                    <a:lnTo>
                      <a:pt x="1376" y="1138"/>
                    </a:lnTo>
                    <a:lnTo>
                      <a:pt x="1364" y="1140"/>
                    </a:lnTo>
                    <a:lnTo>
                      <a:pt x="1360" y="1142"/>
                    </a:lnTo>
                    <a:lnTo>
                      <a:pt x="1356" y="1146"/>
                    </a:lnTo>
                    <a:lnTo>
                      <a:pt x="1354" y="1150"/>
                    </a:lnTo>
                    <a:lnTo>
                      <a:pt x="1352" y="1154"/>
                    </a:lnTo>
                    <a:lnTo>
                      <a:pt x="1354" y="1164"/>
                    </a:lnTo>
                    <a:lnTo>
                      <a:pt x="1358" y="1174"/>
                    </a:lnTo>
                    <a:lnTo>
                      <a:pt x="1368" y="1182"/>
                    </a:lnTo>
                    <a:lnTo>
                      <a:pt x="1382" y="1192"/>
                    </a:lnTo>
                    <a:lnTo>
                      <a:pt x="1398" y="1200"/>
                    </a:lnTo>
                    <a:lnTo>
                      <a:pt x="1418" y="1208"/>
                    </a:lnTo>
                    <a:lnTo>
                      <a:pt x="1440" y="1214"/>
                    </a:lnTo>
                    <a:lnTo>
                      <a:pt x="1430" y="1218"/>
                    </a:lnTo>
                    <a:lnTo>
                      <a:pt x="1416" y="1220"/>
                    </a:lnTo>
                    <a:lnTo>
                      <a:pt x="1402" y="1222"/>
                    </a:lnTo>
                    <a:lnTo>
                      <a:pt x="1388" y="1226"/>
                    </a:lnTo>
                    <a:lnTo>
                      <a:pt x="1378" y="1230"/>
                    </a:lnTo>
                    <a:lnTo>
                      <a:pt x="1376" y="1232"/>
                    </a:lnTo>
                    <a:lnTo>
                      <a:pt x="1374" y="1236"/>
                    </a:lnTo>
                    <a:lnTo>
                      <a:pt x="1374" y="1242"/>
                    </a:lnTo>
                    <a:lnTo>
                      <a:pt x="1376" y="1248"/>
                    </a:lnTo>
                    <a:lnTo>
                      <a:pt x="1380" y="1254"/>
                    </a:lnTo>
                    <a:lnTo>
                      <a:pt x="1388" y="1262"/>
                    </a:lnTo>
                    <a:lnTo>
                      <a:pt x="1370" y="1272"/>
                    </a:lnTo>
                    <a:lnTo>
                      <a:pt x="1360" y="1278"/>
                    </a:lnTo>
                    <a:lnTo>
                      <a:pt x="1354" y="1286"/>
                    </a:lnTo>
                    <a:lnTo>
                      <a:pt x="1354" y="1288"/>
                    </a:lnTo>
                    <a:lnTo>
                      <a:pt x="1354" y="1290"/>
                    </a:lnTo>
                    <a:lnTo>
                      <a:pt x="1360" y="1294"/>
                    </a:lnTo>
                    <a:lnTo>
                      <a:pt x="1368" y="1294"/>
                    </a:lnTo>
                    <a:lnTo>
                      <a:pt x="1380" y="1294"/>
                    </a:lnTo>
                    <a:lnTo>
                      <a:pt x="1396" y="1290"/>
                    </a:lnTo>
                    <a:lnTo>
                      <a:pt x="1418" y="1294"/>
                    </a:lnTo>
                    <a:lnTo>
                      <a:pt x="1386" y="1312"/>
                    </a:lnTo>
                    <a:lnTo>
                      <a:pt x="1378" y="1318"/>
                    </a:lnTo>
                    <a:lnTo>
                      <a:pt x="1372" y="1324"/>
                    </a:lnTo>
                    <a:lnTo>
                      <a:pt x="1368" y="1330"/>
                    </a:lnTo>
                    <a:lnTo>
                      <a:pt x="1368" y="1336"/>
                    </a:lnTo>
                    <a:lnTo>
                      <a:pt x="1368" y="1338"/>
                    </a:lnTo>
                    <a:lnTo>
                      <a:pt x="1370" y="1340"/>
                    </a:lnTo>
                    <a:lnTo>
                      <a:pt x="1376" y="1342"/>
                    </a:lnTo>
                    <a:lnTo>
                      <a:pt x="1384" y="1342"/>
                    </a:lnTo>
                    <a:lnTo>
                      <a:pt x="1392" y="1342"/>
                    </a:lnTo>
                    <a:lnTo>
                      <a:pt x="1410" y="1340"/>
                    </a:lnTo>
                    <a:lnTo>
                      <a:pt x="1418" y="1340"/>
                    </a:lnTo>
                    <a:lnTo>
                      <a:pt x="1422" y="1344"/>
                    </a:lnTo>
                    <a:lnTo>
                      <a:pt x="1422" y="1352"/>
                    </a:lnTo>
                    <a:lnTo>
                      <a:pt x="1420" y="1358"/>
                    </a:lnTo>
                    <a:lnTo>
                      <a:pt x="1416" y="1364"/>
                    </a:lnTo>
                    <a:lnTo>
                      <a:pt x="1412" y="1368"/>
                    </a:lnTo>
                    <a:lnTo>
                      <a:pt x="1404" y="1374"/>
                    </a:lnTo>
                    <a:lnTo>
                      <a:pt x="1398" y="1380"/>
                    </a:lnTo>
                    <a:lnTo>
                      <a:pt x="1404" y="1382"/>
                    </a:lnTo>
                    <a:lnTo>
                      <a:pt x="1410" y="1384"/>
                    </a:lnTo>
                    <a:lnTo>
                      <a:pt x="1420" y="1384"/>
                    </a:lnTo>
                    <a:lnTo>
                      <a:pt x="1430" y="1382"/>
                    </a:lnTo>
                    <a:lnTo>
                      <a:pt x="1438" y="1376"/>
                    </a:lnTo>
                    <a:lnTo>
                      <a:pt x="1448" y="1372"/>
                    </a:lnTo>
                    <a:lnTo>
                      <a:pt x="1458" y="1370"/>
                    </a:lnTo>
                    <a:lnTo>
                      <a:pt x="1466" y="1372"/>
                    </a:lnTo>
                    <a:lnTo>
                      <a:pt x="1472" y="1376"/>
                    </a:lnTo>
                    <a:lnTo>
                      <a:pt x="1478" y="1380"/>
                    </a:lnTo>
                    <a:lnTo>
                      <a:pt x="1472" y="1386"/>
                    </a:lnTo>
                    <a:lnTo>
                      <a:pt x="1464" y="1392"/>
                    </a:lnTo>
                    <a:lnTo>
                      <a:pt x="1446" y="1400"/>
                    </a:lnTo>
                    <a:lnTo>
                      <a:pt x="1438" y="1404"/>
                    </a:lnTo>
                    <a:lnTo>
                      <a:pt x="1432" y="1410"/>
                    </a:lnTo>
                    <a:lnTo>
                      <a:pt x="1428" y="1418"/>
                    </a:lnTo>
                    <a:lnTo>
                      <a:pt x="1430" y="1428"/>
                    </a:lnTo>
                    <a:lnTo>
                      <a:pt x="1436" y="1432"/>
                    </a:lnTo>
                    <a:lnTo>
                      <a:pt x="1444" y="1434"/>
                    </a:lnTo>
                    <a:lnTo>
                      <a:pt x="1462" y="1438"/>
                    </a:lnTo>
                    <a:lnTo>
                      <a:pt x="1478" y="1442"/>
                    </a:lnTo>
                    <a:lnTo>
                      <a:pt x="1486" y="1444"/>
                    </a:lnTo>
                    <a:lnTo>
                      <a:pt x="1494" y="1448"/>
                    </a:lnTo>
                    <a:lnTo>
                      <a:pt x="1490" y="1454"/>
                    </a:lnTo>
                    <a:lnTo>
                      <a:pt x="1484" y="1472"/>
                    </a:lnTo>
                    <a:lnTo>
                      <a:pt x="1478" y="1488"/>
                    </a:lnTo>
                    <a:lnTo>
                      <a:pt x="1480" y="1494"/>
                    </a:lnTo>
                    <a:lnTo>
                      <a:pt x="1482" y="1498"/>
                    </a:lnTo>
                    <a:lnTo>
                      <a:pt x="1492" y="1502"/>
                    </a:lnTo>
                    <a:lnTo>
                      <a:pt x="1500" y="1500"/>
                    </a:lnTo>
                    <a:lnTo>
                      <a:pt x="1510" y="1496"/>
                    </a:lnTo>
                    <a:lnTo>
                      <a:pt x="1518" y="1490"/>
                    </a:lnTo>
                    <a:lnTo>
                      <a:pt x="1532" y="1476"/>
                    </a:lnTo>
                    <a:lnTo>
                      <a:pt x="1536" y="1472"/>
                    </a:lnTo>
                    <a:lnTo>
                      <a:pt x="1540" y="1468"/>
                    </a:lnTo>
                    <a:lnTo>
                      <a:pt x="1540" y="1486"/>
                    </a:lnTo>
                    <a:lnTo>
                      <a:pt x="1544" y="1496"/>
                    </a:lnTo>
                    <a:lnTo>
                      <a:pt x="1548" y="1504"/>
                    </a:lnTo>
                    <a:lnTo>
                      <a:pt x="1554" y="1510"/>
                    </a:lnTo>
                    <a:lnTo>
                      <a:pt x="1560" y="1514"/>
                    </a:lnTo>
                    <a:lnTo>
                      <a:pt x="1566" y="1520"/>
                    </a:lnTo>
                    <a:lnTo>
                      <a:pt x="1568" y="1528"/>
                    </a:lnTo>
                    <a:lnTo>
                      <a:pt x="1564" y="1538"/>
                    </a:lnTo>
                    <a:lnTo>
                      <a:pt x="1564" y="1554"/>
                    </a:lnTo>
                    <a:lnTo>
                      <a:pt x="1566" y="1570"/>
                    </a:lnTo>
                    <a:lnTo>
                      <a:pt x="1568" y="1576"/>
                    </a:lnTo>
                    <a:lnTo>
                      <a:pt x="1572" y="1584"/>
                    </a:lnTo>
                    <a:lnTo>
                      <a:pt x="1576" y="1588"/>
                    </a:lnTo>
                    <a:lnTo>
                      <a:pt x="1582" y="1594"/>
                    </a:lnTo>
                    <a:lnTo>
                      <a:pt x="1596" y="1588"/>
                    </a:lnTo>
                    <a:lnTo>
                      <a:pt x="1606" y="1580"/>
                    </a:lnTo>
                    <a:lnTo>
                      <a:pt x="1614" y="1572"/>
                    </a:lnTo>
                    <a:lnTo>
                      <a:pt x="1620" y="1560"/>
                    </a:lnTo>
                    <a:lnTo>
                      <a:pt x="1622" y="1548"/>
                    </a:lnTo>
                    <a:lnTo>
                      <a:pt x="1624" y="1534"/>
                    </a:lnTo>
                    <a:lnTo>
                      <a:pt x="1626" y="1502"/>
                    </a:lnTo>
                    <a:lnTo>
                      <a:pt x="1626" y="1500"/>
                    </a:lnTo>
                    <a:lnTo>
                      <a:pt x="1628" y="1498"/>
                    </a:lnTo>
                    <a:lnTo>
                      <a:pt x="1632" y="1496"/>
                    </a:lnTo>
                    <a:lnTo>
                      <a:pt x="1640" y="1498"/>
                    </a:lnTo>
                    <a:lnTo>
                      <a:pt x="1648" y="1500"/>
                    </a:lnTo>
                    <a:lnTo>
                      <a:pt x="1664" y="1508"/>
                    </a:lnTo>
                    <a:lnTo>
                      <a:pt x="1672" y="1512"/>
                    </a:lnTo>
                    <a:lnTo>
                      <a:pt x="1676" y="1516"/>
                    </a:lnTo>
                    <a:lnTo>
                      <a:pt x="1678" y="1520"/>
                    </a:lnTo>
                    <a:lnTo>
                      <a:pt x="1678" y="1526"/>
                    </a:lnTo>
                    <a:lnTo>
                      <a:pt x="1676" y="1530"/>
                    </a:lnTo>
                    <a:lnTo>
                      <a:pt x="1670" y="1538"/>
                    </a:lnTo>
                    <a:lnTo>
                      <a:pt x="1662" y="1548"/>
                    </a:lnTo>
                    <a:lnTo>
                      <a:pt x="1652" y="1558"/>
                    </a:lnTo>
                    <a:lnTo>
                      <a:pt x="1644" y="1570"/>
                    </a:lnTo>
                    <a:lnTo>
                      <a:pt x="1642" y="1578"/>
                    </a:lnTo>
                    <a:lnTo>
                      <a:pt x="1642" y="1584"/>
                    </a:lnTo>
                    <a:lnTo>
                      <a:pt x="1644" y="1592"/>
                    </a:lnTo>
                    <a:lnTo>
                      <a:pt x="1646" y="1602"/>
                    </a:lnTo>
                    <a:lnTo>
                      <a:pt x="1658" y="1602"/>
                    </a:lnTo>
                    <a:lnTo>
                      <a:pt x="1668" y="1602"/>
                    </a:lnTo>
                    <a:lnTo>
                      <a:pt x="1676" y="1600"/>
                    </a:lnTo>
                    <a:lnTo>
                      <a:pt x="1684" y="1598"/>
                    </a:lnTo>
                    <a:lnTo>
                      <a:pt x="1698" y="1590"/>
                    </a:lnTo>
                    <a:lnTo>
                      <a:pt x="1710" y="1580"/>
                    </a:lnTo>
                    <a:lnTo>
                      <a:pt x="1720" y="1570"/>
                    </a:lnTo>
                    <a:lnTo>
                      <a:pt x="1732" y="1560"/>
                    </a:lnTo>
                    <a:lnTo>
                      <a:pt x="1746" y="1550"/>
                    </a:lnTo>
                    <a:lnTo>
                      <a:pt x="1754" y="1548"/>
                    </a:lnTo>
                    <a:lnTo>
                      <a:pt x="1764" y="1544"/>
                    </a:lnTo>
                    <a:lnTo>
                      <a:pt x="1770" y="1552"/>
                    </a:lnTo>
                    <a:lnTo>
                      <a:pt x="1772" y="1558"/>
                    </a:lnTo>
                    <a:lnTo>
                      <a:pt x="1770" y="1566"/>
                    </a:lnTo>
                    <a:lnTo>
                      <a:pt x="1766" y="1574"/>
                    </a:lnTo>
                    <a:lnTo>
                      <a:pt x="1756" y="1590"/>
                    </a:lnTo>
                    <a:lnTo>
                      <a:pt x="1746" y="1606"/>
                    </a:lnTo>
                    <a:lnTo>
                      <a:pt x="1734" y="1610"/>
                    </a:lnTo>
                    <a:lnTo>
                      <a:pt x="1720" y="1614"/>
                    </a:lnTo>
                    <a:lnTo>
                      <a:pt x="1694" y="1618"/>
                    </a:lnTo>
                    <a:lnTo>
                      <a:pt x="1680" y="1624"/>
                    </a:lnTo>
                    <a:lnTo>
                      <a:pt x="1666" y="1632"/>
                    </a:lnTo>
                    <a:lnTo>
                      <a:pt x="1654" y="1646"/>
                    </a:lnTo>
                    <a:lnTo>
                      <a:pt x="1642" y="1666"/>
                    </a:lnTo>
                    <a:lnTo>
                      <a:pt x="1658" y="1670"/>
                    </a:lnTo>
                    <a:lnTo>
                      <a:pt x="1672" y="1674"/>
                    </a:lnTo>
                    <a:lnTo>
                      <a:pt x="1684" y="1674"/>
                    </a:lnTo>
                    <a:lnTo>
                      <a:pt x="1694" y="1674"/>
                    </a:lnTo>
                    <a:lnTo>
                      <a:pt x="1704" y="1670"/>
                    </a:lnTo>
                    <a:lnTo>
                      <a:pt x="1710" y="1668"/>
                    </a:lnTo>
                    <a:lnTo>
                      <a:pt x="1724" y="1660"/>
                    </a:lnTo>
                    <a:lnTo>
                      <a:pt x="1732" y="1654"/>
                    </a:lnTo>
                    <a:lnTo>
                      <a:pt x="1736" y="1648"/>
                    </a:lnTo>
                    <a:lnTo>
                      <a:pt x="1742" y="1644"/>
                    </a:lnTo>
                    <a:lnTo>
                      <a:pt x="1748" y="1642"/>
                    </a:lnTo>
                    <a:lnTo>
                      <a:pt x="1748" y="1656"/>
                    </a:lnTo>
                    <a:lnTo>
                      <a:pt x="1748" y="1674"/>
                    </a:lnTo>
                    <a:lnTo>
                      <a:pt x="1750" y="1682"/>
                    </a:lnTo>
                    <a:lnTo>
                      <a:pt x="1752" y="1688"/>
                    </a:lnTo>
                    <a:lnTo>
                      <a:pt x="1756" y="1694"/>
                    </a:lnTo>
                    <a:lnTo>
                      <a:pt x="1760" y="1698"/>
                    </a:lnTo>
                    <a:lnTo>
                      <a:pt x="1770" y="1696"/>
                    </a:lnTo>
                    <a:lnTo>
                      <a:pt x="1776" y="1694"/>
                    </a:lnTo>
                    <a:lnTo>
                      <a:pt x="1790" y="1684"/>
                    </a:lnTo>
                    <a:lnTo>
                      <a:pt x="1792" y="1690"/>
                    </a:lnTo>
                    <a:lnTo>
                      <a:pt x="1792" y="1696"/>
                    </a:lnTo>
                    <a:lnTo>
                      <a:pt x="1786" y="1714"/>
                    </a:lnTo>
                    <a:lnTo>
                      <a:pt x="1784" y="1722"/>
                    </a:lnTo>
                    <a:lnTo>
                      <a:pt x="1782" y="1730"/>
                    </a:lnTo>
                    <a:lnTo>
                      <a:pt x="1784" y="1738"/>
                    </a:lnTo>
                    <a:lnTo>
                      <a:pt x="1788" y="1744"/>
                    </a:lnTo>
                    <a:lnTo>
                      <a:pt x="1796" y="1742"/>
                    </a:lnTo>
                    <a:lnTo>
                      <a:pt x="1800" y="1740"/>
                    </a:lnTo>
                    <a:lnTo>
                      <a:pt x="1808" y="1732"/>
                    </a:lnTo>
                    <a:lnTo>
                      <a:pt x="1812" y="1726"/>
                    </a:lnTo>
                    <a:lnTo>
                      <a:pt x="1814" y="1724"/>
                    </a:lnTo>
                    <a:lnTo>
                      <a:pt x="1822" y="1732"/>
                    </a:lnTo>
                    <a:lnTo>
                      <a:pt x="1832" y="1738"/>
                    </a:lnTo>
                    <a:lnTo>
                      <a:pt x="1840" y="1738"/>
                    </a:lnTo>
                    <a:lnTo>
                      <a:pt x="1850" y="1736"/>
                    </a:lnTo>
                    <a:lnTo>
                      <a:pt x="1854" y="1720"/>
                    </a:lnTo>
                    <a:lnTo>
                      <a:pt x="1854" y="1702"/>
                    </a:lnTo>
                    <a:lnTo>
                      <a:pt x="1852" y="1692"/>
                    </a:lnTo>
                    <a:lnTo>
                      <a:pt x="1848" y="1682"/>
                    </a:lnTo>
                    <a:lnTo>
                      <a:pt x="1844" y="1676"/>
                    </a:lnTo>
                    <a:lnTo>
                      <a:pt x="1836" y="1670"/>
                    </a:lnTo>
                    <a:lnTo>
                      <a:pt x="1842" y="1666"/>
                    </a:lnTo>
                    <a:lnTo>
                      <a:pt x="1846" y="1666"/>
                    </a:lnTo>
                    <a:lnTo>
                      <a:pt x="1858" y="1670"/>
                    </a:lnTo>
                    <a:lnTo>
                      <a:pt x="1872" y="1674"/>
                    </a:lnTo>
                    <a:lnTo>
                      <a:pt x="1878" y="1674"/>
                    </a:lnTo>
                    <a:lnTo>
                      <a:pt x="1882" y="1672"/>
                    </a:lnTo>
                    <a:lnTo>
                      <a:pt x="1884" y="1676"/>
                    </a:lnTo>
                    <a:lnTo>
                      <a:pt x="1886" y="1682"/>
                    </a:lnTo>
                    <a:lnTo>
                      <a:pt x="1886" y="1694"/>
                    </a:lnTo>
                    <a:lnTo>
                      <a:pt x="1884" y="1706"/>
                    </a:lnTo>
                    <a:lnTo>
                      <a:pt x="1880" y="1718"/>
                    </a:lnTo>
                    <a:lnTo>
                      <a:pt x="1878" y="1732"/>
                    </a:lnTo>
                    <a:lnTo>
                      <a:pt x="1878" y="1744"/>
                    </a:lnTo>
                    <a:lnTo>
                      <a:pt x="1878" y="1748"/>
                    </a:lnTo>
                    <a:lnTo>
                      <a:pt x="1880" y="1754"/>
                    </a:lnTo>
                    <a:lnTo>
                      <a:pt x="1884" y="1758"/>
                    </a:lnTo>
                    <a:lnTo>
                      <a:pt x="1890" y="1762"/>
                    </a:lnTo>
                    <a:lnTo>
                      <a:pt x="1900" y="1760"/>
                    </a:lnTo>
                    <a:lnTo>
                      <a:pt x="1908" y="1756"/>
                    </a:lnTo>
                    <a:lnTo>
                      <a:pt x="1916" y="1748"/>
                    </a:lnTo>
                    <a:lnTo>
                      <a:pt x="1922" y="1742"/>
                    </a:lnTo>
                    <a:lnTo>
                      <a:pt x="1934" y="1726"/>
                    </a:lnTo>
                    <a:lnTo>
                      <a:pt x="1942" y="1720"/>
                    </a:lnTo>
                    <a:lnTo>
                      <a:pt x="1952" y="1714"/>
                    </a:lnTo>
                    <a:lnTo>
                      <a:pt x="1952" y="1726"/>
                    </a:lnTo>
                    <a:lnTo>
                      <a:pt x="1954" y="1736"/>
                    </a:lnTo>
                    <a:lnTo>
                      <a:pt x="1960" y="1758"/>
                    </a:lnTo>
                    <a:lnTo>
                      <a:pt x="1962" y="1766"/>
                    </a:lnTo>
                    <a:lnTo>
                      <a:pt x="1958" y="1776"/>
                    </a:lnTo>
                    <a:lnTo>
                      <a:pt x="1950" y="1786"/>
                    </a:lnTo>
                    <a:lnTo>
                      <a:pt x="1936" y="1794"/>
                    </a:lnTo>
                    <a:lnTo>
                      <a:pt x="1936" y="1800"/>
                    </a:lnTo>
                    <a:lnTo>
                      <a:pt x="1938" y="1804"/>
                    </a:lnTo>
                    <a:lnTo>
                      <a:pt x="1944" y="1812"/>
                    </a:lnTo>
                    <a:lnTo>
                      <a:pt x="1954" y="1818"/>
                    </a:lnTo>
                    <a:lnTo>
                      <a:pt x="1962" y="1824"/>
                    </a:lnTo>
                    <a:lnTo>
                      <a:pt x="1970" y="1830"/>
                    </a:lnTo>
                    <a:lnTo>
                      <a:pt x="1972" y="1834"/>
                    </a:lnTo>
                    <a:lnTo>
                      <a:pt x="1974" y="1838"/>
                    </a:lnTo>
                    <a:lnTo>
                      <a:pt x="1974" y="1842"/>
                    </a:lnTo>
                    <a:lnTo>
                      <a:pt x="1974" y="1848"/>
                    </a:lnTo>
                    <a:lnTo>
                      <a:pt x="1972" y="1856"/>
                    </a:lnTo>
                    <a:lnTo>
                      <a:pt x="1966" y="1864"/>
                    </a:lnTo>
                    <a:lnTo>
                      <a:pt x="1972" y="1868"/>
                    </a:lnTo>
                    <a:lnTo>
                      <a:pt x="1976" y="1872"/>
                    </a:lnTo>
                    <a:lnTo>
                      <a:pt x="1980" y="1874"/>
                    </a:lnTo>
                    <a:lnTo>
                      <a:pt x="1986" y="1874"/>
                    </a:lnTo>
                    <a:lnTo>
                      <a:pt x="1996" y="1874"/>
                    </a:lnTo>
                    <a:lnTo>
                      <a:pt x="2006" y="1870"/>
                    </a:lnTo>
                    <a:lnTo>
                      <a:pt x="2034" y="1838"/>
                    </a:lnTo>
                    <a:lnTo>
                      <a:pt x="2030" y="1860"/>
                    </a:lnTo>
                    <a:lnTo>
                      <a:pt x="2028" y="1886"/>
                    </a:lnTo>
                    <a:lnTo>
                      <a:pt x="2028" y="1912"/>
                    </a:lnTo>
                    <a:lnTo>
                      <a:pt x="2032" y="1936"/>
                    </a:lnTo>
                    <a:lnTo>
                      <a:pt x="2030" y="1944"/>
                    </a:lnTo>
                    <a:lnTo>
                      <a:pt x="2028" y="1954"/>
                    </a:lnTo>
                    <a:lnTo>
                      <a:pt x="2030" y="1974"/>
                    </a:lnTo>
                    <a:lnTo>
                      <a:pt x="2028" y="1982"/>
                    </a:lnTo>
                    <a:lnTo>
                      <a:pt x="2022" y="1992"/>
                    </a:lnTo>
                    <a:lnTo>
                      <a:pt x="2014" y="2000"/>
                    </a:lnTo>
                    <a:lnTo>
                      <a:pt x="2000" y="2008"/>
                    </a:lnTo>
                    <a:lnTo>
                      <a:pt x="1992" y="2054"/>
                    </a:lnTo>
                    <a:lnTo>
                      <a:pt x="1988" y="2076"/>
                    </a:lnTo>
                    <a:lnTo>
                      <a:pt x="1982" y="2096"/>
                    </a:lnTo>
                    <a:lnTo>
                      <a:pt x="1972" y="2116"/>
                    </a:lnTo>
                    <a:lnTo>
                      <a:pt x="1960" y="2136"/>
                    </a:lnTo>
                    <a:lnTo>
                      <a:pt x="1950" y="2144"/>
                    </a:lnTo>
                    <a:lnTo>
                      <a:pt x="1942" y="2154"/>
                    </a:lnTo>
                    <a:lnTo>
                      <a:pt x="1930" y="2162"/>
                    </a:lnTo>
                    <a:lnTo>
                      <a:pt x="1918" y="2168"/>
                    </a:lnTo>
                    <a:lnTo>
                      <a:pt x="1914" y="2176"/>
                    </a:lnTo>
                    <a:lnTo>
                      <a:pt x="1908" y="2182"/>
                    </a:lnTo>
                    <a:lnTo>
                      <a:pt x="1894" y="2192"/>
                    </a:lnTo>
                    <a:lnTo>
                      <a:pt x="1876" y="2200"/>
                    </a:lnTo>
                    <a:lnTo>
                      <a:pt x="1856" y="2206"/>
                    </a:lnTo>
                    <a:lnTo>
                      <a:pt x="1832" y="2212"/>
                    </a:lnTo>
                    <a:lnTo>
                      <a:pt x="1806" y="2216"/>
                    </a:lnTo>
                    <a:lnTo>
                      <a:pt x="1752" y="2224"/>
                    </a:lnTo>
                    <a:lnTo>
                      <a:pt x="1696" y="2230"/>
                    </a:lnTo>
                    <a:lnTo>
                      <a:pt x="1670" y="2234"/>
                    </a:lnTo>
                    <a:lnTo>
                      <a:pt x="1646" y="2240"/>
                    </a:lnTo>
                    <a:lnTo>
                      <a:pt x="1622" y="2246"/>
                    </a:lnTo>
                    <a:lnTo>
                      <a:pt x="1602" y="2254"/>
                    </a:lnTo>
                    <a:lnTo>
                      <a:pt x="1586" y="2266"/>
                    </a:lnTo>
                    <a:lnTo>
                      <a:pt x="1580" y="2272"/>
                    </a:lnTo>
                    <a:lnTo>
                      <a:pt x="1574" y="2278"/>
                    </a:lnTo>
                    <a:lnTo>
                      <a:pt x="1578" y="2280"/>
                    </a:lnTo>
                    <a:lnTo>
                      <a:pt x="1584" y="2282"/>
                    </a:lnTo>
                    <a:lnTo>
                      <a:pt x="1602" y="2284"/>
                    </a:lnTo>
                    <a:lnTo>
                      <a:pt x="1624" y="2286"/>
                    </a:lnTo>
                    <a:lnTo>
                      <a:pt x="1652" y="2286"/>
                    </a:lnTo>
                    <a:lnTo>
                      <a:pt x="1702" y="2286"/>
                    </a:lnTo>
                    <a:lnTo>
                      <a:pt x="1732" y="2282"/>
                    </a:lnTo>
                    <a:lnTo>
                      <a:pt x="1740" y="2278"/>
                    </a:lnTo>
                    <a:lnTo>
                      <a:pt x="1748" y="2278"/>
                    </a:lnTo>
                    <a:lnTo>
                      <a:pt x="1756" y="2280"/>
                    </a:lnTo>
                    <a:lnTo>
                      <a:pt x="1764" y="2282"/>
                    </a:lnTo>
                    <a:lnTo>
                      <a:pt x="1782" y="2288"/>
                    </a:lnTo>
                    <a:lnTo>
                      <a:pt x="1790" y="2290"/>
                    </a:lnTo>
                    <a:lnTo>
                      <a:pt x="1800" y="2290"/>
                    </a:lnTo>
                    <a:lnTo>
                      <a:pt x="1820" y="2290"/>
                    </a:lnTo>
                    <a:lnTo>
                      <a:pt x="1844" y="2288"/>
                    </a:lnTo>
                    <a:lnTo>
                      <a:pt x="1888" y="2284"/>
                    </a:lnTo>
                    <a:lnTo>
                      <a:pt x="1910" y="2282"/>
                    </a:lnTo>
                    <a:lnTo>
                      <a:pt x="1930" y="2282"/>
                    </a:lnTo>
                    <a:lnTo>
                      <a:pt x="1950" y="2284"/>
                    </a:lnTo>
                    <a:lnTo>
                      <a:pt x="1968" y="2290"/>
                    </a:lnTo>
                    <a:lnTo>
                      <a:pt x="2060" y="2290"/>
                    </a:lnTo>
                    <a:lnTo>
                      <a:pt x="2148" y="2292"/>
                    </a:lnTo>
                    <a:close/>
                  </a:path>
                </a:pathLst>
              </a:custGeom>
              <a:solidFill>
                <a:srgbClr val="2F45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Freeform 71"/>
              <p:cNvSpPr>
                <a:spLocks noEditPoints="1"/>
              </p:cNvSpPr>
              <p:nvPr userDrawn="1"/>
            </p:nvSpPr>
            <p:spPr bwMode="auto">
              <a:xfrm>
                <a:off x="3267" y="2816"/>
                <a:ext cx="695" cy="679"/>
              </a:xfrm>
              <a:custGeom>
                <a:avLst/>
                <a:gdLst>
                  <a:gd name="T0" fmla="*/ 176 w 696"/>
                  <a:gd name="T1" fmla="*/ 317 h 676"/>
                  <a:gd name="T2" fmla="*/ 186 w 696"/>
                  <a:gd name="T3" fmla="*/ 257 h 676"/>
                  <a:gd name="T4" fmla="*/ 208 w 696"/>
                  <a:gd name="T5" fmla="*/ 209 h 676"/>
                  <a:gd name="T6" fmla="*/ 242 w 696"/>
                  <a:gd name="T7" fmla="*/ 173 h 676"/>
                  <a:gd name="T8" fmla="*/ 290 w 696"/>
                  <a:gd name="T9" fmla="*/ 149 h 676"/>
                  <a:gd name="T10" fmla="*/ 348 w 696"/>
                  <a:gd name="T11" fmla="*/ 141 h 676"/>
                  <a:gd name="T12" fmla="*/ 383 w 696"/>
                  <a:gd name="T13" fmla="*/ 145 h 676"/>
                  <a:gd name="T14" fmla="*/ 433 w 696"/>
                  <a:gd name="T15" fmla="*/ 163 h 676"/>
                  <a:gd name="T16" fmla="*/ 471 w 696"/>
                  <a:gd name="T17" fmla="*/ 193 h 676"/>
                  <a:gd name="T18" fmla="*/ 497 w 696"/>
                  <a:gd name="T19" fmla="*/ 237 h 676"/>
                  <a:gd name="T20" fmla="*/ 511 w 696"/>
                  <a:gd name="T21" fmla="*/ 295 h 676"/>
                  <a:gd name="T22" fmla="*/ 513 w 696"/>
                  <a:gd name="T23" fmla="*/ 340 h 676"/>
                  <a:gd name="T24" fmla="*/ 507 w 696"/>
                  <a:gd name="T25" fmla="*/ 406 h 676"/>
                  <a:gd name="T26" fmla="*/ 489 w 696"/>
                  <a:gd name="T27" fmla="*/ 460 h 676"/>
                  <a:gd name="T28" fmla="*/ 461 w 696"/>
                  <a:gd name="T29" fmla="*/ 502 h 676"/>
                  <a:gd name="T30" fmla="*/ 419 w 696"/>
                  <a:gd name="T31" fmla="*/ 532 h 676"/>
                  <a:gd name="T32" fmla="*/ 365 w 696"/>
                  <a:gd name="T33" fmla="*/ 548 h 676"/>
                  <a:gd name="T34" fmla="*/ 328 w 696"/>
                  <a:gd name="T35" fmla="*/ 548 h 676"/>
                  <a:gd name="T36" fmla="*/ 276 w 696"/>
                  <a:gd name="T37" fmla="*/ 534 h 676"/>
                  <a:gd name="T38" fmla="*/ 232 w 696"/>
                  <a:gd name="T39" fmla="*/ 504 h 676"/>
                  <a:gd name="T40" fmla="*/ 202 w 696"/>
                  <a:gd name="T41" fmla="*/ 460 h 676"/>
                  <a:gd name="T42" fmla="*/ 182 w 696"/>
                  <a:gd name="T43" fmla="*/ 406 h 676"/>
                  <a:gd name="T44" fmla="*/ 176 w 696"/>
                  <a:gd name="T45" fmla="*/ 340 h 676"/>
                  <a:gd name="T46" fmla="*/ 348 w 696"/>
                  <a:gd name="T47" fmla="*/ 691 h 676"/>
                  <a:gd name="T48" fmla="*/ 453 w 696"/>
                  <a:gd name="T49" fmla="*/ 675 h 676"/>
                  <a:gd name="T50" fmla="*/ 545 w 696"/>
                  <a:gd name="T51" fmla="*/ 633 h 676"/>
                  <a:gd name="T52" fmla="*/ 617 w 696"/>
                  <a:gd name="T53" fmla="*/ 562 h 676"/>
                  <a:gd name="T54" fmla="*/ 665 w 696"/>
                  <a:gd name="T55" fmla="*/ 476 h 676"/>
                  <a:gd name="T56" fmla="*/ 689 w 696"/>
                  <a:gd name="T57" fmla="*/ 378 h 676"/>
                  <a:gd name="T58" fmla="*/ 689 w 696"/>
                  <a:gd name="T59" fmla="*/ 303 h 676"/>
                  <a:gd name="T60" fmla="*/ 665 w 696"/>
                  <a:gd name="T61" fmla="*/ 203 h 676"/>
                  <a:gd name="T62" fmla="*/ 615 w 696"/>
                  <a:gd name="T63" fmla="*/ 121 h 676"/>
                  <a:gd name="T64" fmla="*/ 543 w 696"/>
                  <a:gd name="T65" fmla="*/ 52 h 676"/>
                  <a:gd name="T66" fmla="*/ 453 w 696"/>
                  <a:gd name="T67" fmla="*/ 14 h 676"/>
                  <a:gd name="T68" fmla="*/ 348 w 696"/>
                  <a:gd name="T69" fmla="*/ 0 h 676"/>
                  <a:gd name="T70" fmla="*/ 274 w 696"/>
                  <a:gd name="T71" fmla="*/ 6 h 676"/>
                  <a:gd name="T72" fmla="*/ 176 w 696"/>
                  <a:gd name="T73" fmla="*/ 36 h 676"/>
                  <a:gd name="T74" fmla="*/ 96 w 696"/>
                  <a:gd name="T75" fmla="*/ 90 h 676"/>
                  <a:gd name="T76" fmla="*/ 38 w 696"/>
                  <a:gd name="T77" fmla="*/ 171 h 676"/>
                  <a:gd name="T78" fmla="*/ 6 w 696"/>
                  <a:gd name="T79" fmla="*/ 267 h 676"/>
                  <a:gd name="T80" fmla="*/ 0 w 696"/>
                  <a:gd name="T81" fmla="*/ 340 h 676"/>
                  <a:gd name="T82" fmla="*/ 14 w 696"/>
                  <a:gd name="T83" fmla="*/ 448 h 676"/>
                  <a:gd name="T84" fmla="*/ 56 w 696"/>
                  <a:gd name="T85" fmla="*/ 540 h 676"/>
                  <a:gd name="T86" fmla="*/ 122 w 696"/>
                  <a:gd name="T87" fmla="*/ 615 h 676"/>
                  <a:gd name="T88" fmla="*/ 208 w 696"/>
                  <a:gd name="T89" fmla="*/ 665 h 676"/>
                  <a:gd name="T90" fmla="*/ 310 w 696"/>
                  <a:gd name="T91" fmla="*/ 689 h 67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696" h="676">
                    <a:moveTo>
                      <a:pt x="176" y="334"/>
                    </a:moveTo>
                    <a:lnTo>
                      <a:pt x="176" y="334"/>
                    </a:lnTo>
                    <a:lnTo>
                      <a:pt x="176" y="312"/>
                    </a:lnTo>
                    <a:lnTo>
                      <a:pt x="178" y="292"/>
                    </a:lnTo>
                    <a:lnTo>
                      <a:pt x="182" y="272"/>
                    </a:lnTo>
                    <a:lnTo>
                      <a:pt x="186" y="252"/>
                    </a:lnTo>
                    <a:lnTo>
                      <a:pt x="192" y="236"/>
                    </a:lnTo>
                    <a:lnTo>
                      <a:pt x="200" y="220"/>
                    </a:lnTo>
                    <a:lnTo>
                      <a:pt x="208" y="204"/>
                    </a:lnTo>
                    <a:lnTo>
                      <a:pt x="218" y="190"/>
                    </a:lnTo>
                    <a:lnTo>
                      <a:pt x="230" y="178"/>
                    </a:lnTo>
                    <a:lnTo>
                      <a:pt x="242" y="168"/>
                    </a:lnTo>
                    <a:lnTo>
                      <a:pt x="256" y="158"/>
                    </a:lnTo>
                    <a:lnTo>
                      <a:pt x="272" y="150"/>
                    </a:lnTo>
                    <a:lnTo>
                      <a:pt x="290" y="144"/>
                    </a:lnTo>
                    <a:lnTo>
                      <a:pt x="308" y="140"/>
                    </a:lnTo>
                    <a:lnTo>
                      <a:pt x="328" y="138"/>
                    </a:lnTo>
                    <a:lnTo>
                      <a:pt x="348" y="136"/>
                    </a:lnTo>
                    <a:lnTo>
                      <a:pt x="370" y="138"/>
                    </a:lnTo>
                    <a:lnTo>
                      <a:pt x="388" y="140"/>
                    </a:lnTo>
                    <a:lnTo>
                      <a:pt x="406" y="144"/>
                    </a:lnTo>
                    <a:lnTo>
                      <a:pt x="422" y="150"/>
                    </a:lnTo>
                    <a:lnTo>
                      <a:pt x="438" y="158"/>
                    </a:lnTo>
                    <a:lnTo>
                      <a:pt x="452" y="166"/>
                    </a:lnTo>
                    <a:lnTo>
                      <a:pt x="464" y="176"/>
                    </a:lnTo>
                    <a:lnTo>
                      <a:pt x="476" y="188"/>
                    </a:lnTo>
                    <a:lnTo>
                      <a:pt x="486" y="202"/>
                    </a:lnTo>
                    <a:lnTo>
                      <a:pt x="494" y="216"/>
                    </a:lnTo>
                    <a:lnTo>
                      <a:pt x="502" y="232"/>
                    </a:lnTo>
                    <a:lnTo>
                      <a:pt x="508" y="250"/>
                    </a:lnTo>
                    <a:lnTo>
                      <a:pt x="512" y="270"/>
                    </a:lnTo>
                    <a:lnTo>
                      <a:pt x="516" y="290"/>
                    </a:lnTo>
                    <a:lnTo>
                      <a:pt x="518" y="310"/>
                    </a:lnTo>
                    <a:lnTo>
                      <a:pt x="518" y="334"/>
                    </a:lnTo>
                    <a:lnTo>
                      <a:pt x="518" y="356"/>
                    </a:lnTo>
                    <a:lnTo>
                      <a:pt x="516" y="376"/>
                    </a:lnTo>
                    <a:lnTo>
                      <a:pt x="512" y="396"/>
                    </a:lnTo>
                    <a:lnTo>
                      <a:pt x="508" y="414"/>
                    </a:lnTo>
                    <a:lnTo>
                      <a:pt x="502" y="432"/>
                    </a:lnTo>
                    <a:lnTo>
                      <a:pt x="494" y="450"/>
                    </a:lnTo>
                    <a:lnTo>
                      <a:pt x="486" y="466"/>
                    </a:lnTo>
                    <a:lnTo>
                      <a:pt x="476" y="480"/>
                    </a:lnTo>
                    <a:lnTo>
                      <a:pt x="466" y="492"/>
                    </a:lnTo>
                    <a:lnTo>
                      <a:pt x="452" y="504"/>
                    </a:lnTo>
                    <a:lnTo>
                      <a:pt x="438" y="514"/>
                    </a:lnTo>
                    <a:lnTo>
                      <a:pt x="424" y="522"/>
                    </a:lnTo>
                    <a:lnTo>
                      <a:pt x="406" y="530"/>
                    </a:lnTo>
                    <a:lnTo>
                      <a:pt x="388" y="534"/>
                    </a:lnTo>
                    <a:lnTo>
                      <a:pt x="370" y="538"/>
                    </a:lnTo>
                    <a:lnTo>
                      <a:pt x="348" y="538"/>
                    </a:lnTo>
                    <a:lnTo>
                      <a:pt x="328" y="538"/>
                    </a:lnTo>
                    <a:lnTo>
                      <a:pt x="310" y="534"/>
                    </a:lnTo>
                    <a:lnTo>
                      <a:pt x="292" y="530"/>
                    </a:lnTo>
                    <a:lnTo>
                      <a:pt x="276" y="524"/>
                    </a:lnTo>
                    <a:lnTo>
                      <a:pt x="260" y="514"/>
                    </a:lnTo>
                    <a:lnTo>
                      <a:pt x="246" y="504"/>
                    </a:lnTo>
                    <a:lnTo>
                      <a:pt x="232" y="494"/>
                    </a:lnTo>
                    <a:lnTo>
                      <a:pt x="220" y="480"/>
                    </a:lnTo>
                    <a:lnTo>
                      <a:pt x="210" y="466"/>
                    </a:lnTo>
                    <a:lnTo>
                      <a:pt x="202" y="450"/>
                    </a:lnTo>
                    <a:lnTo>
                      <a:pt x="194" y="434"/>
                    </a:lnTo>
                    <a:lnTo>
                      <a:pt x="188" y="416"/>
                    </a:lnTo>
                    <a:lnTo>
                      <a:pt x="182" y="396"/>
                    </a:lnTo>
                    <a:lnTo>
                      <a:pt x="178" y="376"/>
                    </a:lnTo>
                    <a:lnTo>
                      <a:pt x="176" y="356"/>
                    </a:lnTo>
                    <a:lnTo>
                      <a:pt x="176" y="334"/>
                    </a:lnTo>
                    <a:close/>
                    <a:moveTo>
                      <a:pt x="348" y="676"/>
                    </a:moveTo>
                    <a:lnTo>
                      <a:pt x="348" y="676"/>
                    </a:lnTo>
                    <a:lnTo>
                      <a:pt x="386" y="674"/>
                    </a:lnTo>
                    <a:lnTo>
                      <a:pt x="424" y="668"/>
                    </a:lnTo>
                    <a:lnTo>
                      <a:pt x="458" y="660"/>
                    </a:lnTo>
                    <a:lnTo>
                      <a:pt x="490" y="648"/>
                    </a:lnTo>
                    <a:lnTo>
                      <a:pt x="520" y="634"/>
                    </a:lnTo>
                    <a:lnTo>
                      <a:pt x="550" y="618"/>
                    </a:lnTo>
                    <a:lnTo>
                      <a:pt x="576" y="598"/>
                    </a:lnTo>
                    <a:lnTo>
                      <a:pt x="600" y="576"/>
                    </a:lnTo>
                    <a:lnTo>
                      <a:pt x="622" y="552"/>
                    </a:lnTo>
                    <a:lnTo>
                      <a:pt x="640" y="524"/>
                    </a:lnTo>
                    <a:lnTo>
                      <a:pt x="656" y="496"/>
                    </a:lnTo>
                    <a:lnTo>
                      <a:pt x="670" y="466"/>
                    </a:lnTo>
                    <a:lnTo>
                      <a:pt x="680" y="436"/>
                    </a:lnTo>
                    <a:lnTo>
                      <a:pt x="688" y="402"/>
                    </a:lnTo>
                    <a:lnTo>
                      <a:pt x="694" y="368"/>
                    </a:lnTo>
                    <a:lnTo>
                      <a:pt x="696" y="334"/>
                    </a:lnTo>
                    <a:lnTo>
                      <a:pt x="694" y="298"/>
                    </a:lnTo>
                    <a:lnTo>
                      <a:pt x="688" y="262"/>
                    </a:lnTo>
                    <a:lnTo>
                      <a:pt x="680" y="230"/>
                    </a:lnTo>
                    <a:lnTo>
                      <a:pt x="670" y="198"/>
                    </a:lnTo>
                    <a:lnTo>
                      <a:pt x="656" y="168"/>
                    </a:lnTo>
                    <a:lnTo>
                      <a:pt x="640" y="140"/>
                    </a:lnTo>
                    <a:lnTo>
                      <a:pt x="620" y="116"/>
                    </a:lnTo>
                    <a:lnTo>
                      <a:pt x="600" y="92"/>
                    </a:lnTo>
                    <a:lnTo>
                      <a:pt x="576" y="72"/>
                    </a:lnTo>
                    <a:lnTo>
                      <a:pt x="548" y="52"/>
                    </a:lnTo>
                    <a:lnTo>
                      <a:pt x="520" y="36"/>
                    </a:lnTo>
                    <a:lnTo>
                      <a:pt x="490" y="24"/>
                    </a:lnTo>
                    <a:lnTo>
                      <a:pt x="458" y="14"/>
                    </a:lnTo>
                    <a:lnTo>
                      <a:pt x="422" y="6"/>
                    </a:lnTo>
                    <a:lnTo>
                      <a:pt x="386" y="0"/>
                    </a:lnTo>
                    <a:lnTo>
                      <a:pt x="348" y="0"/>
                    </a:lnTo>
                    <a:lnTo>
                      <a:pt x="310" y="0"/>
                    </a:lnTo>
                    <a:lnTo>
                      <a:pt x="274" y="6"/>
                    </a:lnTo>
                    <a:lnTo>
                      <a:pt x="238" y="12"/>
                    </a:lnTo>
                    <a:lnTo>
                      <a:pt x="206" y="24"/>
                    </a:lnTo>
                    <a:lnTo>
                      <a:pt x="176" y="36"/>
                    </a:lnTo>
                    <a:lnTo>
                      <a:pt x="146" y="52"/>
                    </a:lnTo>
                    <a:lnTo>
                      <a:pt x="120" y="70"/>
                    </a:lnTo>
                    <a:lnTo>
                      <a:pt x="96" y="90"/>
                    </a:lnTo>
                    <a:lnTo>
                      <a:pt x="74" y="114"/>
                    </a:lnTo>
                    <a:lnTo>
                      <a:pt x="54" y="140"/>
                    </a:lnTo>
                    <a:lnTo>
                      <a:pt x="38" y="166"/>
                    </a:lnTo>
                    <a:lnTo>
                      <a:pt x="24" y="196"/>
                    </a:lnTo>
                    <a:lnTo>
                      <a:pt x="14" y="228"/>
                    </a:lnTo>
                    <a:lnTo>
                      <a:pt x="6" y="262"/>
                    </a:lnTo>
                    <a:lnTo>
                      <a:pt x="0" y="296"/>
                    </a:lnTo>
                    <a:lnTo>
                      <a:pt x="0" y="334"/>
                    </a:lnTo>
                    <a:lnTo>
                      <a:pt x="0" y="370"/>
                    </a:lnTo>
                    <a:lnTo>
                      <a:pt x="6" y="406"/>
                    </a:lnTo>
                    <a:lnTo>
                      <a:pt x="14" y="438"/>
                    </a:lnTo>
                    <a:lnTo>
                      <a:pt x="24" y="470"/>
                    </a:lnTo>
                    <a:lnTo>
                      <a:pt x="38" y="500"/>
                    </a:lnTo>
                    <a:lnTo>
                      <a:pt x="56" y="530"/>
                    </a:lnTo>
                    <a:lnTo>
                      <a:pt x="74" y="556"/>
                    </a:lnTo>
                    <a:lnTo>
                      <a:pt x="96" y="580"/>
                    </a:lnTo>
                    <a:lnTo>
                      <a:pt x="122" y="600"/>
                    </a:lnTo>
                    <a:lnTo>
                      <a:pt x="148" y="620"/>
                    </a:lnTo>
                    <a:lnTo>
                      <a:pt x="176" y="636"/>
                    </a:lnTo>
                    <a:lnTo>
                      <a:pt x="208" y="650"/>
                    </a:lnTo>
                    <a:lnTo>
                      <a:pt x="240" y="662"/>
                    </a:lnTo>
                    <a:lnTo>
                      <a:pt x="274" y="670"/>
                    </a:lnTo>
                    <a:lnTo>
                      <a:pt x="310" y="674"/>
                    </a:lnTo>
                    <a:lnTo>
                      <a:pt x="348" y="67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Freeform 72"/>
              <p:cNvSpPr>
                <a:spLocks/>
              </p:cNvSpPr>
              <p:nvPr userDrawn="1"/>
            </p:nvSpPr>
            <p:spPr bwMode="auto">
              <a:xfrm>
                <a:off x="4053" y="2816"/>
                <a:ext cx="483" cy="679"/>
              </a:xfrm>
              <a:custGeom>
                <a:avLst/>
                <a:gdLst>
                  <a:gd name="T0" fmla="*/ 427 w 480"/>
                  <a:gd name="T1" fmla="*/ 143 h 676"/>
                  <a:gd name="T2" fmla="*/ 334 w 480"/>
                  <a:gd name="T3" fmla="*/ 131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3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48 w 480"/>
                  <a:gd name="T117" fmla="*/ 2 h 676"/>
                  <a:gd name="T118" fmla="*/ 427 w 480"/>
                  <a:gd name="T119" fmla="*/ 143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412" y="138"/>
                    </a:moveTo>
                    <a:lnTo>
                      <a:pt x="412" y="138"/>
                    </a:lnTo>
                    <a:lnTo>
                      <a:pt x="352" y="128"/>
                    </a:lnTo>
                    <a:lnTo>
                      <a:pt x="324" y="126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4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8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2" y="0"/>
                    </a:lnTo>
                    <a:lnTo>
                      <a:pt x="338" y="2"/>
                    </a:lnTo>
                    <a:lnTo>
                      <a:pt x="412" y="10"/>
                    </a:lnTo>
                    <a:lnTo>
                      <a:pt x="412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73"/>
              <p:cNvSpPr>
                <a:spLocks/>
              </p:cNvSpPr>
              <p:nvPr userDrawn="1"/>
            </p:nvSpPr>
            <p:spPr bwMode="auto">
              <a:xfrm>
                <a:off x="1527" y="2582"/>
                <a:ext cx="248" cy="889"/>
              </a:xfrm>
              <a:custGeom>
                <a:avLst/>
                <a:gdLst>
                  <a:gd name="T0" fmla="*/ 20 w 250"/>
                  <a:gd name="T1" fmla="*/ 885 h 890"/>
                  <a:gd name="T2" fmla="*/ 20 w 250"/>
                  <a:gd name="T3" fmla="*/ 885 h 890"/>
                  <a:gd name="T4" fmla="*/ 26 w 250"/>
                  <a:gd name="T5" fmla="*/ 781 h 890"/>
                  <a:gd name="T6" fmla="*/ 28 w 250"/>
                  <a:gd name="T7" fmla="*/ 655 h 890"/>
                  <a:gd name="T8" fmla="*/ 28 w 250"/>
                  <a:gd name="T9" fmla="*/ 314 h 890"/>
                  <a:gd name="T10" fmla="*/ 28 w 250"/>
                  <a:gd name="T11" fmla="*/ 314 h 890"/>
                  <a:gd name="T12" fmla="*/ 26 w 250"/>
                  <a:gd name="T13" fmla="*/ 224 h 890"/>
                  <a:gd name="T14" fmla="*/ 20 w 250"/>
                  <a:gd name="T15" fmla="*/ 144 h 890"/>
                  <a:gd name="T16" fmla="*/ 12 w 250"/>
                  <a:gd name="T17" fmla="*/ 72 h 890"/>
                  <a:gd name="T18" fmla="*/ 0 w 250"/>
                  <a:gd name="T19" fmla="*/ 0 h 890"/>
                  <a:gd name="T20" fmla="*/ 220 w 250"/>
                  <a:gd name="T21" fmla="*/ 0 h 890"/>
                  <a:gd name="T22" fmla="*/ 220 w 250"/>
                  <a:gd name="T23" fmla="*/ 0 h 890"/>
                  <a:gd name="T24" fmla="*/ 220 w 250"/>
                  <a:gd name="T25" fmla="*/ 54 h 890"/>
                  <a:gd name="T26" fmla="*/ 216 w 250"/>
                  <a:gd name="T27" fmla="*/ 114 h 890"/>
                  <a:gd name="T28" fmla="*/ 214 w 250"/>
                  <a:gd name="T29" fmla="*/ 180 h 890"/>
                  <a:gd name="T30" fmla="*/ 214 w 250"/>
                  <a:gd name="T31" fmla="*/ 254 h 890"/>
                  <a:gd name="T32" fmla="*/ 214 w 250"/>
                  <a:gd name="T33" fmla="*/ 573 h 890"/>
                  <a:gd name="T34" fmla="*/ 214 w 250"/>
                  <a:gd name="T35" fmla="*/ 573 h 890"/>
                  <a:gd name="T36" fmla="*/ 216 w 250"/>
                  <a:gd name="T37" fmla="*/ 649 h 890"/>
                  <a:gd name="T38" fmla="*/ 222 w 250"/>
                  <a:gd name="T39" fmla="*/ 731 h 890"/>
                  <a:gd name="T40" fmla="*/ 230 w 250"/>
                  <a:gd name="T41" fmla="*/ 813 h 890"/>
                  <a:gd name="T42" fmla="*/ 240 w 250"/>
                  <a:gd name="T43" fmla="*/ 885 h 890"/>
                  <a:gd name="T44" fmla="*/ 20 w 250"/>
                  <a:gd name="T45" fmla="*/ 885 h 8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0" h="890">
                    <a:moveTo>
                      <a:pt x="20" y="890"/>
                    </a:moveTo>
                    <a:lnTo>
                      <a:pt x="20" y="890"/>
                    </a:lnTo>
                    <a:lnTo>
                      <a:pt x="26" y="786"/>
                    </a:lnTo>
                    <a:lnTo>
                      <a:pt x="28" y="660"/>
                    </a:lnTo>
                    <a:lnTo>
                      <a:pt x="28" y="314"/>
                    </a:lnTo>
                    <a:lnTo>
                      <a:pt x="26" y="224"/>
                    </a:lnTo>
                    <a:lnTo>
                      <a:pt x="20" y="144"/>
                    </a:lnTo>
                    <a:lnTo>
                      <a:pt x="12" y="72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54"/>
                    </a:lnTo>
                    <a:lnTo>
                      <a:pt x="226" y="114"/>
                    </a:lnTo>
                    <a:lnTo>
                      <a:pt x="224" y="180"/>
                    </a:lnTo>
                    <a:lnTo>
                      <a:pt x="224" y="254"/>
                    </a:lnTo>
                    <a:lnTo>
                      <a:pt x="224" y="578"/>
                    </a:lnTo>
                    <a:lnTo>
                      <a:pt x="226" y="654"/>
                    </a:lnTo>
                    <a:lnTo>
                      <a:pt x="232" y="736"/>
                    </a:lnTo>
                    <a:lnTo>
                      <a:pt x="240" y="818"/>
                    </a:lnTo>
                    <a:lnTo>
                      <a:pt x="250" y="890"/>
                    </a:lnTo>
                    <a:lnTo>
                      <a:pt x="20" y="8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74"/>
              <p:cNvSpPr>
                <a:spLocks noEditPoints="1"/>
              </p:cNvSpPr>
              <p:nvPr userDrawn="1"/>
            </p:nvSpPr>
            <p:spPr bwMode="auto">
              <a:xfrm>
                <a:off x="1902" y="2816"/>
                <a:ext cx="725" cy="937"/>
              </a:xfrm>
              <a:custGeom>
                <a:avLst/>
                <a:gdLst>
                  <a:gd name="T0" fmla="*/ 209 w 722"/>
                  <a:gd name="T1" fmla="*/ 328 h 938"/>
                  <a:gd name="T2" fmla="*/ 219 w 722"/>
                  <a:gd name="T3" fmla="*/ 264 h 938"/>
                  <a:gd name="T4" fmla="*/ 241 w 722"/>
                  <a:gd name="T5" fmla="*/ 212 h 938"/>
                  <a:gd name="T6" fmla="*/ 273 w 722"/>
                  <a:gd name="T7" fmla="*/ 170 h 938"/>
                  <a:gd name="T8" fmla="*/ 317 w 722"/>
                  <a:gd name="T9" fmla="*/ 146 h 938"/>
                  <a:gd name="T10" fmla="*/ 380 w 722"/>
                  <a:gd name="T11" fmla="*/ 136 h 938"/>
                  <a:gd name="T12" fmla="*/ 416 w 722"/>
                  <a:gd name="T13" fmla="*/ 140 h 938"/>
                  <a:gd name="T14" fmla="*/ 466 w 722"/>
                  <a:gd name="T15" fmla="*/ 160 h 938"/>
                  <a:gd name="T16" fmla="*/ 506 w 722"/>
                  <a:gd name="T17" fmla="*/ 196 h 938"/>
                  <a:gd name="T18" fmla="*/ 536 w 722"/>
                  <a:gd name="T19" fmla="*/ 246 h 938"/>
                  <a:gd name="T20" fmla="*/ 552 w 722"/>
                  <a:gd name="T21" fmla="*/ 306 h 938"/>
                  <a:gd name="T22" fmla="*/ 556 w 722"/>
                  <a:gd name="T23" fmla="*/ 352 h 938"/>
                  <a:gd name="T24" fmla="*/ 550 w 722"/>
                  <a:gd name="T25" fmla="*/ 410 h 938"/>
                  <a:gd name="T26" fmla="*/ 532 w 722"/>
                  <a:gd name="T27" fmla="*/ 460 h 938"/>
                  <a:gd name="T28" fmla="*/ 502 w 722"/>
                  <a:gd name="T29" fmla="*/ 493 h 938"/>
                  <a:gd name="T30" fmla="*/ 460 w 722"/>
                  <a:gd name="T31" fmla="*/ 521 h 938"/>
                  <a:gd name="T32" fmla="*/ 408 w 722"/>
                  <a:gd name="T33" fmla="*/ 533 h 938"/>
                  <a:gd name="T34" fmla="*/ 365 w 722"/>
                  <a:gd name="T35" fmla="*/ 533 h 938"/>
                  <a:gd name="T36" fmla="*/ 309 w 722"/>
                  <a:gd name="T37" fmla="*/ 521 h 938"/>
                  <a:gd name="T38" fmla="*/ 265 w 722"/>
                  <a:gd name="T39" fmla="*/ 497 h 938"/>
                  <a:gd name="T40" fmla="*/ 235 w 722"/>
                  <a:gd name="T41" fmla="*/ 466 h 938"/>
                  <a:gd name="T42" fmla="*/ 215 w 722"/>
                  <a:gd name="T43" fmla="*/ 414 h 938"/>
                  <a:gd name="T44" fmla="*/ 209 w 722"/>
                  <a:gd name="T45" fmla="*/ 352 h 938"/>
                  <a:gd name="T46" fmla="*/ 235 w 722"/>
                  <a:gd name="T47" fmla="*/ 921 h 938"/>
                  <a:gd name="T48" fmla="*/ 223 w 722"/>
                  <a:gd name="T49" fmla="*/ 721 h 938"/>
                  <a:gd name="T50" fmla="*/ 223 w 722"/>
                  <a:gd name="T51" fmla="*/ 609 h 938"/>
                  <a:gd name="T52" fmla="*/ 301 w 722"/>
                  <a:gd name="T53" fmla="*/ 649 h 938"/>
                  <a:gd name="T54" fmla="*/ 394 w 722"/>
                  <a:gd name="T55" fmla="*/ 669 h 938"/>
                  <a:gd name="T56" fmla="*/ 464 w 722"/>
                  <a:gd name="T57" fmla="*/ 669 h 938"/>
                  <a:gd name="T58" fmla="*/ 554 w 722"/>
                  <a:gd name="T59" fmla="*/ 647 h 938"/>
                  <a:gd name="T60" fmla="*/ 633 w 722"/>
                  <a:gd name="T61" fmla="*/ 599 h 938"/>
                  <a:gd name="T62" fmla="*/ 689 w 722"/>
                  <a:gd name="T63" fmla="*/ 531 h 938"/>
                  <a:gd name="T64" fmla="*/ 725 w 722"/>
                  <a:gd name="T65" fmla="*/ 450 h 938"/>
                  <a:gd name="T66" fmla="*/ 737 w 722"/>
                  <a:gd name="T67" fmla="*/ 350 h 938"/>
                  <a:gd name="T68" fmla="*/ 731 w 722"/>
                  <a:gd name="T69" fmla="*/ 276 h 938"/>
                  <a:gd name="T70" fmla="*/ 701 w 722"/>
                  <a:gd name="T71" fmla="*/ 178 h 938"/>
                  <a:gd name="T72" fmla="*/ 651 w 722"/>
                  <a:gd name="T73" fmla="*/ 98 h 938"/>
                  <a:gd name="T74" fmla="*/ 576 w 722"/>
                  <a:gd name="T75" fmla="*/ 40 h 938"/>
                  <a:gd name="T76" fmla="*/ 488 w 722"/>
                  <a:gd name="T77" fmla="*/ 6 h 938"/>
                  <a:gd name="T78" fmla="*/ 422 w 722"/>
                  <a:gd name="T79" fmla="*/ 0 h 938"/>
                  <a:gd name="T80" fmla="*/ 353 w 722"/>
                  <a:gd name="T81" fmla="*/ 6 h 938"/>
                  <a:gd name="T82" fmla="*/ 303 w 722"/>
                  <a:gd name="T83" fmla="*/ 22 h 938"/>
                  <a:gd name="T84" fmla="*/ 231 w 722"/>
                  <a:gd name="T85" fmla="*/ 70 h 938"/>
                  <a:gd name="T86" fmla="*/ 195 w 722"/>
                  <a:gd name="T87" fmla="*/ 106 h 938"/>
                  <a:gd name="T88" fmla="*/ 173 w 722"/>
                  <a:gd name="T89" fmla="*/ 16 h 938"/>
                  <a:gd name="T90" fmla="*/ 16 w 722"/>
                  <a:gd name="T91" fmla="*/ 110 h 938"/>
                  <a:gd name="T92" fmla="*/ 38 w 722"/>
                  <a:gd name="T93" fmla="*/ 270 h 938"/>
                  <a:gd name="T94" fmla="*/ 40 w 722"/>
                  <a:gd name="T95" fmla="*/ 609 h 938"/>
                  <a:gd name="T96" fmla="*/ 38 w 722"/>
                  <a:gd name="T97" fmla="*/ 689 h 938"/>
                  <a:gd name="T98" fmla="*/ 235 w 722"/>
                  <a:gd name="T99" fmla="*/ 921 h 93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22" h="938">
                    <a:moveTo>
                      <a:pt x="204" y="352"/>
                    </a:moveTo>
                    <a:lnTo>
                      <a:pt x="204" y="352"/>
                    </a:lnTo>
                    <a:lnTo>
                      <a:pt x="204" y="328"/>
                    </a:lnTo>
                    <a:lnTo>
                      <a:pt x="206" y="306"/>
                    </a:lnTo>
                    <a:lnTo>
                      <a:pt x="210" y="284"/>
                    </a:lnTo>
                    <a:lnTo>
                      <a:pt x="214" y="264"/>
                    </a:lnTo>
                    <a:lnTo>
                      <a:pt x="220" y="246"/>
                    </a:lnTo>
                    <a:lnTo>
                      <a:pt x="226" y="228"/>
                    </a:lnTo>
                    <a:lnTo>
                      <a:pt x="236" y="212"/>
                    </a:lnTo>
                    <a:lnTo>
                      <a:pt x="244" y="196"/>
                    </a:lnTo>
                    <a:lnTo>
                      <a:pt x="256" y="182"/>
                    </a:lnTo>
                    <a:lnTo>
                      <a:pt x="268" y="170"/>
                    </a:lnTo>
                    <a:lnTo>
                      <a:pt x="282" y="160"/>
                    </a:lnTo>
                    <a:lnTo>
                      <a:pt x="296" y="152"/>
                    </a:lnTo>
                    <a:lnTo>
                      <a:pt x="312" y="146"/>
                    </a:lnTo>
                    <a:lnTo>
                      <a:pt x="330" y="140"/>
                    </a:lnTo>
                    <a:lnTo>
                      <a:pt x="350" y="138"/>
                    </a:lnTo>
                    <a:lnTo>
                      <a:pt x="370" y="136"/>
                    </a:lnTo>
                    <a:lnTo>
                      <a:pt x="388" y="138"/>
                    </a:lnTo>
                    <a:lnTo>
                      <a:pt x="406" y="140"/>
                    </a:lnTo>
                    <a:lnTo>
                      <a:pt x="424" y="146"/>
                    </a:lnTo>
                    <a:lnTo>
                      <a:pt x="440" y="152"/>
                    </a:lnTo>
                    <a:lnTo>
                      <a:pt x="456" y="160"/>
                    </a:lnTo>
                    <a:lnTo>
                      <a:pt x="470" y="172"/>
                    </a:lnTo>
                    <a:lnTo>
                      <a:pt x="484" y="184"/>
                    </a:lnTo>
                    <a:lnTo>
                      <a:pt x="496" y="196"/>
                    </a:lnTo>
                    <a:lnTo>
                      <a:pt x="506" y="212"/>
                    </a:lnTo>
                    <a:lnTo>
                      <a:pt x="516" y="228"/>
                    </a:lnTo>
                    <a:lnTo>
                      <a:pt x="526" y="246"/>
                    </a:lnTo>
                    <a:lnTo>
                      <a:pt x="532" y="264"/>
                    </a:lnTo>
                    <a:lnTo>
                      <a:pt x="538" y="284"/>
                    </a:lnTo>
                    <a:lnTo>
                      <a:pt x="542" y="306"/>
                    </a:lnTo>
                    <a:lnTo>
                      <a:pt x="544" y="328"/>
                    </a:lnTo>
                    <a:lnTo>
                      <a:pt x="546" y="352"/>
                    </a:lnTo>
                    <a:lnTo>
                      <a:pt x="544" y="372"/>
                    </a:lnTo>
                    <a:lnTo>
                      <a:pt x="542" y="392"/>
                    </a:lnTo>
                    <a:lnTo>
                      <a:pt x="540" y="410"/>
                    </a:lnTo>
                    <a:lnTo>
                      <a:pt x="534" y="428"/>
                    </a:lnTo>
                    <a:lnTo>
                      <a:pt x="528" y="444"/>
                    </a:lnTo>
                    <a:lnTo>
                      <a:pt x="522" y="460"/>
                    </a:lnTo>
                    <a:lnTo>
                      <a:pt x="512" y="474"/>
                    </a:lnTo>
                    <a:lnTo>
                      <a:pt x="502" y="488"/>
                    </a:lnTo>
                    <a:lnTo>
                      <a:pt x="492" y="498"/>
                    </a:lnTo>
                    <a:lnTo>
                      <a:pt x="480" y="508"/>
                    </a:lnTo>
                    <a:lnTo>
                      <a:pt x="466" y="518"/>
                    </a:lnTo>
                    <a:lnTo>
                      <a:pt x="450" y="526"/>
                    </a:lnTo>
                    <a:lnTo>
                      <a:pt x="434" y="530"/>
                    </a:lnTo>
                    <a:lnTo>
                      <a:pt x="416" y="536"/>
                    </a:lnTo>
                    <a:lnTo>
                      <a:pt x="398" y="538"/>
                    </a:lnTo>
                    <a:lnTo>
                      <a:pt x="378" y="538"/>
                    </a:lnTo>
                    <a:lnTo>
                      <a:pt x="358" y="538"/>
                    </a:lnTo>
                    <a:lnTo>
                      <a:pt x="338" y="536"/>
                    </a:lnTo>
                    <a:lnTo>
                      <a:pt x="320" y="532"/>
                    </a:lnTo>
                    <a:lnTo>
                      <a:pt x="304" y="526"/>
                    </a:lnTo>
                    <a:lnTo>
                      <a:pt x="288" y="520"/>
                    </a:lnTo>
                    <a:lnTo>
                      <a:pt x="274" y="512"/>
                    </a:lnTo>
                    <a:lnTo>
                      <a:pt x="260" y="502"/>
                    </a:lnTo>
                    <a:lnTo>
                      <a:pt x="250" y="492"/>
                    </a:lnTo>
                    <a:lnTo>
                      <a:pt x="238" y="478"/>
                    </a:lnTo>
                    <a:lnTo>
                      <a:pt x="230" y="466"/>
                    </a:lnTo>
                    <a:lnTo>
                      <a:pt x="222" y="450"/>
                    </a:lnTo>
                    <a:lnTo>
                      <a:pt x="216" y="432"/>
                    </a:lnTo>
                    <a:lnTo>
                      <a:pt x="210" y="414"/>
                    </a:lnTo>
                    <a:lnTo>
                      <a:pt x="206" y="396"/>
                    </a:lnTo>
                    <a:lnTo>
                      <a:pt x="204" y="374"/>
                    </a:lnTo>
                    <a:lnTo>
                      <a:pt x="204" y="352"/>
                    </a:lnTo>
                    <a:close/>
                    <a:moveTo>
                      <a:pt x="230" y="926"/>
                    </a:moveTo>
                    <a:lnTo>
                      <a:pt x="230" y="926"/>
                    </a:lnTo>
                    <a:lnTo>
                      <a:pt x="222" y="854"/>
                    </a:lnTo>
                    <a:lnTo>
                      <a:pt x="218" y="784"/>
                    </a:lnTo>
                    <a:lnTo>
                      <a:pt x="218" y="726"/>
                    </a:lnTo>
                    <a:lnTo>
                      <a:pt x="218" y="688"/>
                    </a:lnTo>
                    <a:lnTo>
                      <a:pt x="218" y="614"/>
                    </a:lnTo>
                    <a:lnTo>
                      <a:pt x="254" y="634"/>
                    </a:lnTo>
                    <a:lnTo>
                      <a:pt x="274" y="646"/>
                    </a:lnTo>
                    <a:lnTo>
                      <a:pt x="296" y="654"/>
                    </a:lnTo>
                    <a:lnTo>
                      <a:pt x="322" y="664"/>
                    </a:lnTo>
                    <a:lnTo>
                      <a:pt x="350" y="670"/>
                    </a:lnTo>
                    <a:lnTo>
                      <a:pt x="384" y="674"/>
                    </a:lnTo>
                    <a:lnTo>
                      <a:pt x="420" y="676"/>
                    </a:lnTo>
                    <a:lnTo>
                      <a:pt x="454" y="674"/>
                    </a:lnTo>
                    <a:lnTo>
                      <a:pt x="484" y="670"/>
                    </a:lnTo>
                    <a:lnTo>
                      <a:pt x="514" y="662"/>
                    </a:lnTo>
                    <a:lnTo>
                      <a:pt x="544" y="652"/>
                    </a:lnTo>
                    <a:lnTo>
                      <a:pt x="570" y="638"/>
                    </a:lnTo>
                    <a:lnTo>
                      <a:pt x="594" y="622"/>
                    </a:lnTo>
                    <a:lnTo>
                      <a:pt x="618" y="604"/>
                    </a:lnTo>
                    <a:lnTo>
                      <a:pt x="638" y="584"/>
                    </a:lnTo>
                    <a:lnTo>
                      <a:pt x="658" y="560"/>
                    </a:lnTo>
                    <a:lnTo>
                      <a:pt x="674" y="536"/>
                    </a:lnTo>
                    <a:lnTo>
                      <a:pt x="688" y="510"/>
                    </a:lnTo>
                    <a:lnTo>
                      <a:pt x="700" y="480"/>
                    </a:lnTo>
                    <a:lnTo>
                      <a:pt x="710" y="450"/>
                    </a:lnTo>
                    <a:lnTo>
                      <a:pt x="716" y="418"/>
                    </a:lnTo>
                    <a:lnTo>
                      <a:pt x="720" y="384"/>
                    </a:lnTo>
                    <a:lnTo>
                      <a:pt x="722" y="350"/>
                    </a:lnTo>
                    <a:lnTo>
                      <a:pt x="720" y="312"/>
                    </a:lnTo>
                    <a:lnTo>
                      <a:pt x="716" y="276"/>
                    </a:lnTo>
                    <a:lnTo>
                      <a:pt x="708" y="242"/>
                    </a:lnTo>
                    <a:lnTo>
                      <a:pt x="700" y="208"/>
                    </a:lnTo>
                    <a:lnTo>
                      <a:pt x="686" y="178"/>
                    </a:lnTo>
                    <a:lnTo>
                      <a:pt x="672" y="150"/>
                    </a:lnTo>
                    <a:lnTo>
                      <a:pt x="656" y="122"/>
                    </a:lnTo>
                    <a:lnTo>
                      <a:pt x="636" y="98"/>
                    </a:lnTo>
                    <a:lnTo>
                      <a:pt x="614" y="76"/>
                    </a:lnTo>
                    <a:lnTo>
                      <a:pt x="592" y="56"/>
                    </a:lnTo>
                    <a:lnTo>
                      <a:pt x="566" y="40"/>
                    </a:lnTo>
                    <a:lnTo>
                      <a:pt x="538" y="26"/>
                    </a:lnTo>
                    <a:lnTo>
                      <a:pt x="510" y="14"/>
                    </a:lnTo>
                    <a:lnTo>
                      <a:pt x="478" y="6"/>
                    </a:lnTo>
                    <a:lnTo>
                      <a:pt x="446" y="2"/>
                    </a:lnTo>
                    <a:lnTo>
                      <a:pt x="412" y="0"/>
                    </a:lnTo>
                    <a:lnTo>
                      <a:pt x="390" y="0"/>
                    </a:lnTo>
                    <a:lnTo>
                      <a:pt x="368" y="2"/>
                    </a:lnTo>
                    <a:lnTo>
                      <a:pt x="348" y="6"/>
                    </a:lnTo>
                    <a:lnTo>
                      <a:pt x="330" y="10"/>
                    </a:lnTo>
                    <a:lnTo>
                      <a:pt x="314" y="14"/>
                    </a:lnTo>
                    <a:lnTo>
                      <a:pt x="298" y="22"/>
                    </a:lnTo>
                    <a:lnTo>
                      <a:pt x="270" y="36"/>
                    </a:lnTo>
                    <a:lnTo>
                      <a:pt x="246" y="52"/>
                    </a:lnTo>
                    <a:lnTo>
                      <a:pt x="226" y="70"/>
                    </a:lnTo>
                    <a:lnTo>
                      <a:pt x="208" y="88"/>
                    </a:lnTo>
                    <a:lnTo>
                      <a:pt x="190" y="106"/>
                    </a:lnTo>
                    <a:lnTo>
                      <a:pt x="180" y="60"/>
                    </a:lnTo>
                    <a:lnTo>
                      <a:pt x="174" y="38"/>
                    </a:lnTo>
                    <a:lnTo>
                      <a:pt x="168" y="16"/>
                    </a:lnTo>
                    <a:lnTo>
                      <a:pt x="0" y="28"/>
                    </a:lnTo>
                    <a:lnTo>
                      <a:pt x="16" y="110"/>
                    </a:lnTo>
                    <a:lnTo>
                      <a:pt x="28" y="190"/>
                    </a:lnTo>
                    <a:lnTo>
                      <a:pt x="34" y="230"/>
                    </a:lnTo>
                    <a:lnTo>
                      <a:pt x="38" y="270"/>
                    </a:lnTo>
                    <a:lnTo>
                      <a:pt x="40" y="310"/>
                    </a:lnTo>
                    <a:lnTo>
                      <a:pt x="40" y="352"/>
                    </a:lnTo>
                    <a:lnTo>
                      <a:pt x="40" y="614"/>
                    </a:lnTo>
                    <a:lnTo>
                      <a:pt x="40" y="652"/>
                    </a:lnTo>
                    <a:lnTo>
                      <a:pt x="38" y="694"/>
                    </a:lnTo>
                    <a:lnTo>
                      <a:pt x="30" y="788"/>
                    </a:lnTo>
                    <a:lnTo>
                      <a:pt x="14" y="938"/>
                    </a:lnTo>
                    <a:lnTo>
                      <a:pt x="230" y="9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5"/>
              <p:cNvSpPr>
                <a:spLocks/>
              </p:cNvSpPr>
              <p:nvPr userDrawn="1"/>
            </p:nvSpPr>
            <p:spPr bwMode="auto">
              <a:xfrm>
                <a:off x="2712" y="2816"/>
                <a:ext cx="483" cy="679"/>
              </a:xfrm>
              <a:custGeom>
                <a:avLst/>
                <a:gdLst>
                  <a:gd name="T0" fmla="*/ 409 w 480"/>
                  <a:gd name="T1" fmla="*/ 141 h 676"/>
                  <a:gd name="T2" fmla="*/ 332 w 480"/>
                  <a:gd name="T3" fmla="*/ 129 h 676"/>
                  <a:gd name="T4" fmla="*/ 304 w 480"/>
                  <a:gd name="T5" fmla="*/ 129 h 676"/>
                  <a:gd name="T6" fmla="*/ 258 w 480"/>
                  <a:gd name="T7" fmla="*/ 131 h 676"/>
                  <a:gd name="T8" fmla="*/ 215 w 480"/>
                  <a:gd name="T9" fmla="*/ 141 h 676"/>
                  <a:gd name="T10" fmla="*/ 191 w 480"/>
                  <a:gd name="T11" fmla="*/ 157 h 676"/>
                  <a:gd name="T12" fmla="*/ 183 w 480"/>
                  <a:gd name="T13" fmla="*/ 179 h 676"/>
                  <a:gd name="T14" fmla="*/ 183 w 480"/>
                  <a:gd name="T15" fmla="*/ 185 h 676"/>
                  <a:gd name="T16" fmla="*/ 193 w 480"/>
                  <a:gd name="T17" fmla="*/ 207 h 676"/>
                  <a:gd name="T18" fmla="*/ 225 w 480"/>
                  <a:gd name="T19" fmla="*/ 233 h 676"/>
                  <a:gd name="T20" fmla="*/ 274 w 480"/>
                  <a:gd name="T21" fmla="*/ 259 h 676"/>
                  <a:gd name="T22" fmla="*/ 326 w 480"/>
                  <a:gd name="T23" fmla="*/ 287 h 676"/>
                  <a:gd name="T24" fmla="*/ 380 w 480"/>
                  <a:gd name="T25" fmla="*/ 319 h 676"/>
                  <a:gd name="T26" fmla="*/ 439 w 480"/>
                  <a:gd name="T27" fmla="*/ 364 h 676"/>
                  <a:gd name="T28" fmla="*/ 461 w 480"/>
                  <a:gd name="T29" fmla="*/ 390 h 676"/>
                  <a:gd name="T30" fmla="*/ 479 w 480"/>
                  <a:gd name="T31" fmla="*/ 420 h 676"/>
                  <a:gd name="T32" fmla="*/ 491 w 480"/>
                  <a:gd name="T33" fmla="*/ 454 h 676"/>
                  <a:gd name="T34" fmla="*/ 495 w 480"/>
                  <a:gd name="T35" fmla="*/ 492 h 676"/>
                  <a:gd name="T36" fmla="*/ 495 w 480"/>
                  <a:gd name="T37" fmla="*/ 514 h 676"/>
                  <a:gd name="T38" fmla="*/ 485 w 480"/>
                  <a:gd name="T39" fmla="*/ 556 h 676"/>
                  <a:gd name="T40" fmla="*/ 465 w 480"/>
                  <a:gd name="T41" fmla="*/ 597 h 676"/>
                  <a:gd name="T42" fmla="*/ 437 w 480"/>
                  <a:gd name="T43" fmla="*/ 627 h 676"/>
                  <a:gd name="T44" fmla="*/ 396 w 480"/>
                  <a:gd name="T45" fmla="*/ 651 h 676"/>
                  <a:gd name="T46" fmla="*/ 352 w 480"/>
                  <a:gd name="T47" fmla="*/ 671 h 676"/>
                  <a:gd name="T48" fmla="*/ 302 w 480"/>
                  <a:gd name="T49" fmla="*/ 683 h 676"/>
                  <a:gd name="T50" fmla="*/ 239 w 480"/>
                  <a:gd name="T51" fmla="*/ 689 h 676"/>
                  <a:gd name="T52" fmla="*/ 209 w 480"/>
                  <a:gd name="T53" fmla="*/ 691 h 676"/>
                  <a:gd name="T54" fmla="*/ 155 w 480"/>
                  <a:gd name="T55" fmla="*/ 689 h 676"/>
                  <a:gd name="T56" fmla="*/ 58 w 480"/>
                  <a:gd name="T57" fmla="*/ 673 h 676"/>
                  <a:gd name="T58" fmla="*/ 12 w 480"/>
                  <a:gd name="T59" fmla="*/ 520 h 676"/>
                  <a:gd name="T60" fmla="*/ 54 w 480"/>
                  <a:gd name="T61" fmla="*/ 532 h 676"/>
                  <a:gd name="T62" fmla="*/ 135 w 480"/>
                  <a:gd name="T63" fmla="*/ 552 h 676"/>
                  <a:gd name="T64" fmla="*/ 189 w 480"/>
                  <a:gd name="T65" fmla="*/ 560 h 676"/>
                  <a:gd name="T66" fmla="*/ 215 w 480"/>
                  <a:gd name="T67" fmla="*/ 562 h 676"/>
                  <a:gd name="T68" fmla="*/ 254 w 480"/>
                  <a:gd name="T69" fmla="*/ 558 h 676"/>
                  <a:gd name="T70" fmla="*/ 284 w 480"/>
                  <a:gd name="T71" fmla="*/ 546 h 676"/>
                  <a:gd name="T72" fmla="*/ 306 w 480"/>
                  <a:gd name="T73" fmla="*/ 526 h 676"/>
                  <a:gd name="T74" fmla="*/ 314 w 480"/>
                  <a:gd name="T75" fmla="*/ 498 h 676"/>
                  <a:gd name="T76" fmla="*/ 314 w 480"/>
                  <a:gd name="T77" fmla="*/ 490 h 676"/>
                  <a:gd name="T78" fmla="*/ 304 w 480"/>
                  <a:gd name="T79" fmla="*/ 470 h 676"/>
                  <a:gd name="T80" fmla="*/ 276 w 480"/>
                  <a:gd name="T81" fmla="*/ 446 h 676"/>
                  <a:gd name="T82" fmla="*/ 227 w 480"/>
                  <a:gd name="T83" fmla="*/ 420 h 676"/>
                  <a:gd name="T84" fmla="*/ 171 w 480"/>
                  <a:gd name="T85" fmla="*/ 390 h 676"/>
                  <a:gd name="T86" fmla="*/ 115 w 480"/>
                  <a:gd name="T87" fmla="*/ 356 h 676"/>
                  <a:gd name="T88" fmla="*/ 56 w 480"/>
                  <a:gd name="T89" fmla="*/ 303 h 676"/>
                  <a:gd name="T90" fmla="*/ 34 w 480"/>
                  <a:gd name="T91" fmla="*/ 277 h 676"/>
                  <a:gd name="T92" fmla="*/ 16 w 480"/>
                  <a:gd name="T93" fmla="*/ 245 h 676"/>
                  <a:gd name="T94" fmla="*/ 4 w 480"/>
                  <a:gd name="T95" fmla="*/ 213 h 676"/>
                  <a:gd name="T96" fmla="*/ 0 w 480"/>
                  <a:gd name="T97" fmla="*/ 179 h 676"/>
                  <a:gd name="T98" fmla="*/ 2 w 480"/>
                  <a:gd name="T99" fmla="*/ 159 h 676"/>
                  <a:gd name="T100" fmla="*/ 12 w 480"/>
                  <a:gd name="T101" fmla="*/ 121 h 676"/>
                  <a:gd name="T102" fmla="*/ 32 w 480"/>
                  <a:gd name="T103" fmla="*/ 84 h 676"/>
                  <a:gd name="T104" fmla="*/ 60 w 480"/>
                  <a:gd name="T105" fmla="*/ 56 h 676"/>
                  <a:gd name="T106" fmla="*/ 99 w 480"/>
                  <a:gd name="T107" fmla="*/ 34 h 676"/>
                  <a:gd name="T108" fmla="*/ 141 w 480"/>
                  <a:gd name="T109" fmla="*/ 18 h 676"/>
                  <a:gd name="T110" fmla="*/ 189 w 480"/>
                  <a:gd name="T111" fmla="*/ 6 h 676"/>
                  <a:gd name="T112" fmla="*/ 242 w 480"/>
                  <a:gd name="T113" fmla="*/ 0 h 676"/>
                  <a:gd name="T114" fmla="*/ 274 w 480"/>
                  <a:gd name="T115" fmla="*/ 0 h 676"/>
                  <a:gd name="T116" fmla="*/ 354 w 480"/>
                  <a:gd name="T117" fmla="*/ 4 h 676"/>
                  <a:gd name="T118" fmla="*/ 409 w 480"/>
                  <a:gd name="T119" fmla="*/ 141 h 6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80" h="676">
                    <a:moveTo>
                      <a:pt x="396" y="136"/>
                    </a:moveTo>
                    <a:lnTo>
                      <a:pt x="396" y="136"/>
                    </a:lnTo>
                    <a:lnTo>
                      <a:pt x="346" y="128"/>
                    </a:lnTo>
                    <a:lnTo>
                      <a:pt x="322" y="124"/>
                    </a:lnTo>
                    <a:lnTo>
                      <a:pt x="294" y="124"/>
                    </a:lnTo>
                    <a:lnTo>
                      <a:pt x="270" y="124"/>
                    </a:lnTo>
                    <a:lnTo>
                      <a:pt x="248" y="126"/>
                    </a:lnTo>
                    <a:lnTo>
                      <a:pt x="228" y="130"/>
                    </a:lnTo>
                    <a:lnTo>
                      <a:pt x="210" y="136"/>
                    </a:lnTo>
                    <a:lnTo>
                      <a:pt x="196" y="144"/>
                    </a:lnTo>
                    <a:lnTo>
                      <a:pt x="186" y="152"/>
                    </a:lnTo>
                    <a:lnTo>
                      <a:pt x="180" y="162"/>
                    </a:lnTo>
                    <a:lnTo>
                      <a:pt x="178" y="174"/>
                    </a:lnTo>
                    <a:lnTo>
                      <a:pt x="178" y="180"/>
                    </a:lnTo>
                    <a:lnTo>
                      <a:pt x="180" y="188"/>
                    </a:lnTo>
                    <a:lnTo>
                      <a:pt x="188" y="202"/>
                    </a:lnTo>
                    <a:lnTo>
                      <a:pt x="202" y="214"/>
                    </a:lnTo>
                    <a:lnTo>
                      <a:pt x="220" y="228"/>
                    </a:lnTo>
                    <a:lnTo>
                      <a:pt x="240" y="242"/>
                    </a:lnTo>
                    <a:lnTo>
                      <a:pt x="264" y="254"/>
                    </a:lnTo>
                    <a:lnTo>
                      <a:pt x="316" y="282"/>
                    </a:lnTo>
                    <a:lnTo>
                      <a:pt x="342" y="298"/>
                    </a:lnTo>
                    <a:lnTo>
                      <a:pt x="370" y="314"/>
                    </a:lnTo>
                    <a:lnTo>
                      <a:pt x="398" y="332"/>
                    </a:lnTo>
                    <a:lnTo>
                      <a:pt x="424" y="354"/>
                    </a:lnTo>
                    <a:lnTo>
                      <a:pt x="436" y="366"/>
                    </a:lnTo>
                    <a:lnTo>
                      <a:pt x="446" y="380"/>
                    </a:lnTo>
                    <a:lnTo>
                      <a:pt x="456" y="394"/>
                    </a:lnTo>
                    <a:lnTo>
                      <a:pt x="464" y="410"/>
                    </a:lnTo>
                    <a:lnTo>
                      <a:pt x="472" y="426"/>
                    </a:lnTo>
                    <a:lnTo>
                      <a:pt x="476" y="444"/>
                    </a:lnTo>
                    <a:lnTo>
                      <a:pt x="480" y="462"/>
                    </a:lnTo>
                    <a:lnTo>
                      <a:pt x="480" y="482"/>
                    </a:lnTo>
                    <a:lnTo>
                      <a:pt x="480" y="504"/>
                    </a:lnTo>
                    <a:lnTo>
                      <a:pt x="476" y="526"/>
                    </a:lnTo>
                    <a:lnTo>
                      <a:pt x="470" y="546"/>
                    </a:lnTo>
                    <a:lnTo>
                      <a:pt x="460" y="564"/>
                    </a:lnTo>
                    <a:lnTo>
                      <a:pt x="450" y="582"/>
                    </a:lnTo>
                    <a:lnTo>
                      <a:pt x="436" y="598"/>
                    </a:lnTo>
                    <a:lnTo>
                      <a:pt x="422" y="612"/>
                    </a:lnTo>
                    <a:lnTo>
                      <a:pt x="404" y="626"/>
                    </a:lnTo>
                    <a:lnTo>
                      <a:pt x="386" y="636"/>
                    </a:lnTo>
                    <a:lnTo>
                      <a:pt x="364" y="648"/>
                    </a:lnTo>
                    <a:lnTo>
                      <a:pt x="342" y="656"/>
                    </a:lnTo>
                    <a:lnTo>
                      <a:pt x="318" y="662"/>
                    </a:lnTo>
                    <a:lnTo>
                      <a:pt x="292" y="668"/>
                    </a:lnTo>
                    <a:lnTo>
                      <a:pt x="264" y="672"/>
                    </a:lnTo>
                    <a:lnTo>
                      <a:pt x="234" y="674"/>
                    </a:lnTo>
                    <a:lnTo>
                      <a:pt x="204" y="676"/>
                    </a:lnTo>
                    <a:lnTo>
                      <a:pt x="176" y="674"/>
                    </a:lnTo>
                    <a:lnTo>
                      <a:pt x="150" y="674"/>
                    </a:lnTo>
                    <a:lnTo>
                      <a:pt x="104" y="666"/>
                    </a:lnTo>
                    <a:lnTo>
                      <a:pt x="58" y="658"/>
                    </a:lnTo>
                    <a:lnTo>
                      <a:pt x="12" y="646"/>
                    </a:lnTo>
                    <a:lnTo>
                      <a:pt x="12" y="510"/>
                    </a:lnTo>
                    <a:lnTo>
                      <a:pt x="54" y="522"/>
                    </a:lnTo>
                    <a:lnTo>
                      <a:pt x="102" y="536"/>
                    </a:lnTo>
                    <a:lnTo>
                      <a:pt x="130" y="542"/>
                    </a:lnTo>
                    <a:lnTo>
                      <a:pt x="156" y="546"/>
                    </a:lnTo>
                    <a:lnTo>
                      <a:pt x="184" y="550"/>
                    </a:lnTo>
                    <a:lnTo>
                      <a:pt x="210" y="552"/>
                    </a:lnTo>
                    <a:lnTo>
                      <a:pt x="228" y="550"/>
                    </a:lnTo>
                    <a:lnTo>
                      <a:pt x="244" y="548"/>
                    </a:lnTo>
                    <a:lnTo>
                      <a:pt x="260" y="542"/>
                    </a:lnTo>
                    <a:lnTo>
                      <a:pt x="274" y="536"/>
                    </a:lnTo>
                    <a:lnTo>
                      <a:pt x="286" y="526"/>
                    </a:lnTo>
                    <a:lnTo>
                      <a:pt x="296" y="516"/>
                    </a:lnTo>
                    <a:lnTo>
                      <a:pt x="302" y="502"/>
                    </a:lnTo>
                    <a:lnTo>
                      <a:pt x="304" y="488"/>
                    </a:lnTo>
                    <a:lnTo>
                      <a:pt x="304" y="480"/>
                    </a:lnTo>
                    <a:lnTo>
                      <a:pt x="302" y="474"/>
                    </a:lnTo>
                    <a:lnTo>
                      <a:pt x="294" y="460"/>
                    </a:lnTo>
                    <a:lnTo>
                      <a:pt x="282" y="448"/>
                    </a:lnTo>
                    <a:lnTo>
                      <a:pt x="266" y="436"/>
                    </a:lnTo>
                    <a:lnTo>
                      <a:pt x="246" y="424"/>
                    </a:lnTo>
                    <a:lnTo>
                      <a:pt x="222" y="410"/>
                    </a:lnTo>
                    <a:lnTo>
                      <a:pt x="166" y="380"/>
                    </a:lnTo>
                    <a:lnTo>
                      <a:pt x="138" y="364"/>
                    </a:lnTo>
                    <a:lnTo>
                      <a:pt x="110" y="346"/>
                    </a:lnTo>
                    <a:lnTo>
                      <a:pt x="82" y="324"/>
                    </a:lnTo>
                    <a:lnTo>
                      <a:pt x="56" y="298"/>
                    </a:lnTo>
                    <a:lnTo>
                      <a:pt x="44" y="286"/>
                    </a:lnTo>
                    <a:lnTo>
                      <a:pt x="34" y="272"/>
                    </a:lnTo>
                    <a:lnTo>
                      <a:pt x="24" y="256"/>
                    </a:lnTo>
                    <a:lnTo>
                      <a:pt x="16" y="240"/>
                    </a:lnTo>
                    <a:lnTo>
                      <a:pt x="10" y="224"/>
                    </a:lnTo>
                    <a:lnTo>
                      <a:pt x="4" y="208"/>
                    </a:lnTo>
                    <a:lnTo>
                      <a:pt x="2" y="192"/>
                    </a:lnTo>
                    <a:lnTo>
                      <a:pt x="0" y="174"/>
                    </a:lnTo>
                    <a:lnTo>
                      <a:pt x="2" y="154"/>
                    </a:lnTo>
                    <a:lnTo>
                      <a:pt x="6" y="134"/>
                    </a:lnTo>
                    <a:lnTo>
                      <a:pt x="12" y="116"/>
                    </a:lnTo>
                    <a:lnTo>
                      <a:pt x="20" y="100"/>
                    </a:lnTo>
                    <a:lnTo>
                      <a:pt x="32" y="84"/>
                    </a:lnTo>
                    <a:lnTo>
                      <a:pt x="44" y="70"/>
                    </a:lnTo>
                    <a:lnTo>
                      <a:pt x="60" y="56"/>
                    </a:lnTo>
                    <a:lnTo>
                      <a:pt x="76" y="44"/>
                    </a:lnTo>
                    <a:lnTo>
                      <a:pt x="94" y="34"/>
                    </a:lnTo>
                    <a:lnTo>
                      <a:pt x="114" y="24"/>
                    </a:lnTo>
                    <a:lnTo>
                      <a:pt x="136" y="18"/>
                    </a:lnTo>
                    <a:lnTo>
                      <a:pt x="160" y="10"/>
                    </a:lnTo>
                    <a:lnTo>
                      <a:pt x="184" y="6"/>
                    </a:lnTo>
                    <a:lnTo>
                      <a:pt x="210" y="2"/>
                    </a:lnTo>
                    <a:lnTo>
                      <a:pt x="236" y="0"/>
                    </a:lnTo>
                    <a:lnTo>
                      <a:pt x="264" y="0"/>
                    </a:lnTo>
                    <a:lnTo>
                      <a:pt x="304" y="0"/>
                    </a:lnTo>
                    <a:lnTo>
                      <a:pt x="344" y="4"/>
                    </a:lnTo>
                    <a:lnTo>
                      <a:pt x="422" y="12"/>
                    </a:lnTo>
                    <a:lnTo>
                      <a:pt x="396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CA">
                  <a:solidFill>
                    <a:srgbClr val="000066"/>
                  </a:solidFill>
                </a:endParaRPr>
              </a:p>
            </p:txBody>
          </p:sp>
        </p:grpSp>
        <p:pic>
          <p:nvPicPr>
            <p:cNvPr id="7" name="Picture 175" descr="IpsosReid 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2" y="252"/>
              <a:ext cx="177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98700"/>
            <a:ext cx="8267700" cy="749300"/>
          </a:xfrm>
        </p:spPr>
        <p:txBody>
          <a:bodyPr lIns="0" rIns="0" anchor="b"/>
          <a:lstStyle>
            <a:lvl1pPr>
              <a:lnSpc>
                <a:spcPct val="100000"/>
              </a:lnSpc>
              <a:spcBef>
                <a:spcPct val="40000"/>
              </a:spcBef>
              <a:defRPr sz="3200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54" name="Rectangle 8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124200"/>
            <a:ext cx="7162800" cy="609600"/>
          </a:xfrm>
          <a:ln algn="ctr"/>
        </p:spPr>
        <p:txBody>
          <a:bodyPr lIns="0" rIns="0"/>
          <a:lstStyle>
            <a:lvl1pPr marL="0" indent="0">
              <a:buFont typeface="Wingdings" pitchFamily="2" charset="2"/>
              <a:buNone/>
              <a:defRPr sz="2400" b="1" i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59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3612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4974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1529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733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11749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92205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86932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3826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1179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42563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87124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5400"/>
            <a:ext cx="2124075" cy="625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"/>
            <a:ext cx="6224588" cy="625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98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32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895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57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5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4355976" y="6480720"/>
            <a:ext cx="360040" cy="332656"/>
            <a:chOff x="1106" y="813"/>
            <a:chExt cx="931" cy="931"/>
          </a:xfrm>
        </p:grpSpPr>
        <p:sp>
          <p:nvSpPr>
            <p:cNvPr id="13" name="Freeform 31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4" name="Freeform 32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5" name="Freeform 33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6" name="Freeform 34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7" name="Freeform 35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8" name="Freeform 36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9" name="Freeform 37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0" name="Freeform 38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2698082" y="6525344"/>
            <a:ext cx="1657894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www.mphec.ca</a:t>
            </a:r>
            <a:endParaRPr lang="en-US" sz="1000" dirty="0">
              <a:solidFill>
                <a:srgbClr val="000066"/>
              </a:solidFill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716016" y="6525344"/>
            <a:ext cx="114300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www.cespm.ca</a:t>
            </a:r>
            <a:endParaRPr lang="en-US" sz="10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5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4355976" y="6480720"/>
            <a:ext cx="360040" cy="332656"/>
            <a:chOff x="1106" y="813"/>
            <a:chExt cx="931" cy="931"/>
          </a:xfrm>
        </p:grpSpPr>
        <p:sp>
          <p:nvSpPr>
            <p:cNvPr id="13" name="Freeform 31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4" name="Freeform 32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5" name="Freeform 33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6" name="Freeform 34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7" name="Freeform 35"/>
            <p:cNvSpPr>
              <a:spLocks/>
            </p:cNvSpPr>
            <p:nvPr/>
          </p:nvSpPr>
          <p:spPr bwMode="auto">
            <a:xfrm>
              <a:off x="1106" y="813"/>
              <a:ext cx="931" cy="931"/>
            </a:xfrm>
            <a:custGeom>
              <a:avLst/>
              <a:gdLst>
                <a:gd name="T0" fmla="*/ 0 w 1863"/>
                <a:gd name="T1" fmla="*/ 442 h 1863"/>
                <a:gd name="T2" fmla="*/ 5 w 1863"/>
                <a:gd name="T3" fmla="*/ 395 h 1863"/>
                <a:gd name="T4" fmla="*/ 15 w 1863"/>
                <a:gd name="T5" fmla="*/ 350 h 1863"/>
                <a:gd name="T6" fmla="*/ 29 w 1863"/>
                <a:gd name="T7" fmla="*/ 307 h 1863"/>
                <a:gd name="T8" fmla="*/ 46 w 1863"/>
                <a:gd name="T9" fmla="*/ 265 h 1863"/>
                <a:gd name="T10" fmla="*/ 80 w 1863"/>
                <a:gd name="T11" fmla="*/ 206 h 1863"/>
                <a:gd name="T12" fmla="*/ 107 w 1863"/>
                <a:gd name="T13" fmla="*/ 170 h 1863"/>
                <a:gd name="T14" fmla="*/ 154 w 1863"/>
                <a:gd name="T15" fmla="*/ 122 h 1863"/>
                <a:gd name="T16" fmla="*/ 188 w 1863"/>
                <a:gd name="T17" fmla="*/ 93 h 1863"/>
                <a:gd name="T18" fmla="*/ 225 w 1863"/>
                <a:gd name="T19" fmla="*/ 68 h 1863"/>
                <a:gd name="T20" fmla="*/ 286 w 1863"/>
                <a:gd name="T21" fmla="*/ 37 h 1863"/>
                <a:gd name="T22" fmla="*/ 328 w 1863"/>
                <a:gd name="T23" fmla="*/ 21 h 1863"/>
                <a:gd name="T24" fmla="*/ 372 w 1863"/>
                <a:gd name="T25" fmla="*/ 10 h 1863"/>
                <a:gd name="T26" fmla="*/ 418 w 1863"/>
                <a:gd name="T27" fmla="*/ 2 h 1863"/>
                <a:gd name="T28" fmla="*/ 465 w 1863"/>
                <a:gd name="T29" fmla="*/ 0 h 1863"/>
                <a:gd name="T30" fmla="*/ 513 w 1863"/>
                <a:gd name="T31" fmla="*/ 2 h 1863"/>
                <a:gd name="T32" fmla="*/ 558 w 1863"/>
                <a:gd name="T33" fmla="*/ 10 h 1863"/>
                <a:gd name="T34" fmla="*/ 603 w 1863"/>
                <a:gd name="T35" fmla="*/ 21 h 1863"/>
                <a:gd name="T36" fmla="*/ 645 w 1863"/>
                <a:gd name="T37" fmla="*/ 37 h 1863"/>
                <a:gd name="T38" fmla="*/ 705 w 1863"/>
                <a:gd name="T39" fmla="*/ 68 h 1863"/>
                <a:gd name="T40" fmla="*/ 743 w 1863"/>
                <a:gd name="T41" fmla="*/ 93 h 1863"/>
                <a:gd name="T42" fmla="*/ 777 w 1863"/>
                <a:gd name="T43" fmla="*/ 122 h 1863"/>
                <a:gd name="T44" fmla="*/ 824 w 1863"/>
                <a:gd name="T45" fmla="*/ 170 h 1863"/>
                <a:gd name="T46" fmla="*/ 850 w 1863"/>
                <a:gd name="T47" fmla="*/ 206 h 1863"/>
                <a:gd name="T48" fmla="*/ 885 w 1863"/>
                <a:gd name="T49" fmla="*/ 265 h 1863"/>
                <a:gd name="T50" fmla="*/ 902 w 1863"/>
                <a:gd name="T51" fmla="*/ 307 h 1863"/>
                <a:gd name="T52" fmla="*/ 916 w 1863"/>
                <a:gd name="T53" fmla="*/ 350 h 1863"/>
                <a:gd name="T54" fmla="*/ 926 w 1863"/>
                <a:gd name="T55" fmla="*/ 395 h 1863"/>
                <a:gd name="T56" fmla="*/ 930 w 1863"/>
                <a:gd name="T57" fmla="*/ 442 h 1863"/>
                <a:gd name="T58" fmla="*/ 930 w 1863"/>
                <a:gd name="T59" fmla="*/ 489 h 1863"/>
                <a:gd name="T60" fmla="*/ 926 w 1863"/>
                <a:gd name="T61" fmla="*/ 535 h 1863"/>
                <a:gd name="T62" fmla="*/ 916 w 1863"/>
                <a:gd name="T63" fmla="*/ 580 h 1863"/>
                <a:gd name="T64" fmla="*/ 902 w 1863"/>
                <a:gd name="T65" fmla="*/ 624 h 1863"/>
                <a:gd name="T66" fmla="*/ 885 w 1863"/>
                <a:gd name="T67" fmla="*/ 666 h 1863"/>
                <a:gd name="T68" fmla="*/ 850 w 1863"/>
                <a:gd name="T69" fmla="*/ 724 h 1863"/>
                <a:gd name="T70" fmla="*/ 824 w 1863"/>
                <a:gd name="T71" fmla="*/ 760 h 1863"/>
                <a:gd name="T72" fmla="*/ 777 w 1863"/>
                <a:gd name="T73" fmla="*/ 809 h 1863"/>
                <a:gd name="T74" fmla="*/ 743 w 1863"/>
                <a:gd name="T75" fmla="*/ 837 h 1863"/>
                <a:gd name="T76" fmla="*/ 705 w 1863"/>
                <a:gd name="T77" fmla="*/ 863 h 1863"/>
                <a:gd name="T78" fmla="*/ 645 w 1863"/>
                <a:gd name="T79" fmla="*/ 894 h 1863"/>
                <a:gd name="T80" fmla="*/ 603 w 1863"/>
                <a:gd name="T81" fmla="*/ 910 h 1863"/>
                <a:gd name="T82" fmla="*/ 558 w 1863"/>
                <a:gd name="T83" fmla="*/ 921 h 1863"/>
                <a:gd name="T84" fmla="*/ 513 w 1863"/>
                <a:gd name="T85" fmla="*/ 929 h 1863"/>
                <a:gd name="T86" fmla="*/ 465 w 1863"/>
                <a:gd name="T87" fmla="*/ 931 h 1863"/>
                <a:gd name="T88" fmla="*/ 418 w 1863"/>
                <a:gd name="T89" fmla="*/ 929 h 1863"/>
                <a:gd name="T90" fmla="*/ 372 w 1863"/>
                <a:gd name="T91" fmla="*/ 921 h 1863"/>
                <a:gd name="T92" fmla="*/ 328 w 1863"/>
                <a:gd name="T93" fmla="*/ 910 h 1863"/>
                <a:gd name="T94" fmla="*/ 286 w 1863"/>
                <a:gd name="T95" fmla="*/ 894 h 1863"/>
                <a:gd name="T96" fmla="*/ 225 w 1863"/>
                <a:gd name="T97" fmla="*/ 863 h 1863"/>
                <a:gd name="T98" fmla="*/ 188 w 1863"/>
                <a:gd name="T99" fmla="*/ 837 h 1863"/>
                <a:gd name="T100" fmla="*/ 154 w 1863"/>
                <a:gd name="T101" fmla="*/ 809 h 1863"/>
                <a:gd name="T102" fmla="*/ 107 w 1863"/>
                <a:gd name="T103" fmla="*/ 760 h 1863"/>
                <a:gd name="T104" fmla="*/ 80 w 1863"/>
                <a:gd name="T105" fmla="*/ 724 h 1863"/>
                <a:gd name="T106" fmla="*/ 46 w 1863"/>
                <a:gd name="T107" fmla="*/ 666 h 1863"/>
                <a:gd name="T108" fmla="*/ 29 w 1863"/>
                <a:gd name="T109" fmla="*/ 624 h 1863"/>
                <a:gd name="T110" fmla="*/ 15 w 1863"/>
                <a:gd name="T111" fmla="*/ 580 h 1863"/>
                <a:gd name="T112" fmla="*/ 5 w 1863"/>
                <a:gd name="T113" fmla="*/ 535 h 1863"/>
                <a:gd name="T114" fmla="*/ 0 w 1863"/>
                <a:gd name="T115" fmla="*/ 489 h 186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863"/>
                <a:gd name="T175" fmla="*/ 0 h 1863"/>
                <a:gd name="T176" fmla="*/ 1863 w 1863"/>
                <a:gd name="T177" fmla="*/ 1863 h 186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863" h="1863">
                  <a:moveTo>
                    <a:pt x="0" y="931"/>
                  </a:moveTo>
                  <a:lnTo>
                    <a:pt x="1" y="884"/>
                  </a:lnTo>
                  <a:lnTo>
                    <a:pt x="4" y="837"/>
                  </a:lnTo>
                  <a:lnTo>
                    <a:pt x="11" y="791"/>
                  </a:lnTo>
                  <a:lnTo>
                    <a:pt x="20" y="745"/>
                  </a:lnTo>
                  <a:lnTo>
                    <a:pt x="30" y="701"/>
                  </a:lnTo>
                  <a:lnTo>
                    <a:pt x="43" y="657"/>
                  </a:lnTo>
                  <a:lnTo>
                    <a:pt x="58" y="614"/>
                  </a:lnTo>
                  <a:lnTo>
                    <a:pt x="75" y="572"/>
                  </a:lnTo>
                  <a:lnTo>
                    <a:pt x="93" y="530"/>
                  </a:lnTo>
                  <a:lnTo>
                    <a:pt x="136" y="451"/>
                  </a:lnTo>
                  <a:lnTo>
                    <a:pt x="161" y="413"/>
                  </a:lnTo>
                  <a:lnTo>
                    <a:pt x="187" y="376"/>
                  </a:lnTo>
                  <a:lnTo>
                    <a:pt x="215" y="341"/>
                  </a:lnTo>
                  <a:lnTo>
                    <a:pt x="244" y="308"/>
                  </a:lnTo>
                  <a:lnTo>
                    <a:pt x="308" y="244"/>
                  </a:lnTo>
                  <a:lnTo>
                    <a:pt x="341" y="215"/>
                  </a:lnTo>
                  <a:lnTo>
                    <a:pt x="376" y="187"/>
                  </a:lnTo>
                  <a:lnTo>
                    <a:pt x="413" y="161"/>
                  </a:lnTo>
                  <a:lnTo>
                    <a:pt x="451" y="136"/>
                  </a:lnTo>
                  <a:lnTo>
                    <a:pt x="530" y="93"/>
                  </a:lnTo>
                  <a:lnTo>
                    <a:pt x="572" y="75"/>
                  </a:lnTo>
                  <a:lnTo>
                    <a:pt x="614" y="58"/>
                  </a:lnTo>
                  <a:lnTo>
                    <a:pt x="657" y="43"/>
                  </a:lnTo>
                  <a:lnTo>
                    <a:pt x="701" y="30"/>
                  </a:lnTo>
                  <a:lnTo>
                    <a:pt x="745" y="20"/>
                  </a:lnTo>
                  <a:lnTo>
                    <a:pt x="791" y="11"/>
                  </a:lnTo>
                  <a:lnTo>
                    <a:pt x="837" y="4"/>
                  </a:lnTo>
                  <a:lnTo>
                    <a:pt x="884" y="1"/>
                  </a:lnTo>
                  <a:lnTo>
                    <a:pt x="931" y="0"/>
                  </a:lnTo>
                  <a:lnTo>
                    <a:pt x="978" y="1"/>
                  </a:lnTo>
                  <a:lnTo>
                    <a:pt x="1026" y="4"/>
                  </a:lnTo>
                  <a:lnTo>
                    <a:pt x="1071" y="11"/>
                  </a:lnTo>
                  <a:lnTo>
                    <a:pt x="1117" y="20"/>
                  </a:lnTo>
                  <a:lnTo>
                    <a:pt x="1161" y="30"/>
                  </a:lnTo>
                  <a:lnTo>
                    <a:pt x="1206" y="43"/>
                  </a:lnTo>
                  <a:lnTo>
                    <a:pt x="1248" y="58"/>
                  </a:lnTo>
                  <a:lnTo>
                    <a:pt x="1291" y="75"/>
                  </a:lnTo>
                  <a:lnTo>
                    <a:pt x="1332" y="93"/>
                  </a:lnTo>
                  <a:lnTo>
                    <a:pt x="1411" y="136"/>
                  </a:lnTo>
                  <a:lnTo>
                    <a:pt x="1449" y="161"/>
                  </a:lnTo>
                  <a:lnTo>
                    <a:pt x="1486" y="187"/>
                  </a:lnTo>
                  <a:lnTo>
                    <a:pt x="1521" y="215"/>
                  </a:lnTo>
                  <a:lnTo>
                    <a:pt x="1555" y="244"/>
                  </a:lnTo>
                  <a:lnTo>
                    <a:pt x="1619" y="308"/>
                  </a:lnTo>
                  <a:lnTo>
                    <a:pt x="1648" y="341"/>
                  </a:lnTo>
                  <a:lnTo>
                    <a:pt x="1675" y="376"/>
                  </a:lnTo>
                  <a:lnTo>
                    <a:pt x="1701" y="413"/>
                  </a:lnTo>
                  <a:lnTo>
                    <a:pt x="1727" y="451"/>
                  </a:lnTo>
                  <a:lnTo>
                    <a:pt x="1770" y="530"/>
                  </a:lnTo>
                  <a:lnTo>
                    <a:pt x="1788" y="572"/>
                  </a:lnTo>
                  <a:lnTo>
                    <a:pt x="1805" y="614"/>
                  </a:lnTo>
                  <a:lnTo>
                    <a:pt x="1820" y="657"/>
                  </a:lnTo>
                  <a:lnTo>
                    <a:pt x="1832" y="701"/>
                  </a:lnTo>
                  <a:lnTo>
                    <a:pt x="1843" y="745"/>
                  </a:lnTo>
                  <a:lnTo>
                    <a:pt x="1852" y="791"/>
                  </a:lnTo>
                  <a:lnTo>
                    <a:pt x="1858" y="837"/>
                  </a:lnTo>
                  <a:lnTo>
                    <a:pt x="1861" y="884"/>
                  </a:lnTo>
                  <a:lnTo>
                    <a:pt x="1863" y="931"/>
                  </a:lnTo>
                  <a:lnTo>
                    <a:pt x="1861" y="978"/>
                  </a:lnTo>
                  <a:lnTo>
                    <a:pt x="1858" y="1026"/>
                  </a:lnTo>
                  <a:lnTo>
                    <a:pt x="1852" y="1071"/>
                  </a:lnTo>
                  <a:lnTo>
                    <a:pt x="1843" y="1117"/>
                  </a:lnTo>
                  <a:lnTo>
                    <a:pt x="1832" y="1161"/>
                  </a:lnTo>
                  <a:lnTo>
                    <a:pt x="1820" y="1206"/>
                  </a:lnTo>
                  <a:lnTo>
                    <a:pt x="1805" y="1248"/>
                  </a:lnTo>
                  <a:lnTo>
                    <a:pt x="1788" y="1291"/>
                  </a:lnTo>
                  <a:lnTo>
                    <a:pt x="1770" y="1332"/>
                  </a:lnTo>
                  <a:lnTo>
                    <a:pt x="1727" y="1411"/>
                  </a:lnTo>
                  <a:lnTo>
                    <a:pt x="1701" y="1449"/>
                  </a:lnTo>
                  <a:lnTo>
                    <a:pt x="1675" y="1486"/>
                  </a:lnTo>
                  <a:lnTo>
                    <a:pt x="1648" y="1521"/>
                  </a:lnTo>
                  <a:lnTo>
                    <a:pt x="1619" y="1555"/>
                  </a:lnTo>
                  <a:lnTo>
                    <a:pt x="1555" y="1619"/>
                  </a:lnTo>
                  <a:lnTo>
                    <a:pt x="1521" y="1648"/>
                  </a:lnTo>
                  <a:lnTo>
                    <a:pt x="1486" y="1675"/>
                  </a:lnTo>
                  <a:lnTo>
                    <a:pt x="1449" y="1701"/>
                  </a:lnTo>
                  <a:lnTo>
                    <a:pt x="1411" y="1727"/>
                  </a:lnTo>
                  <a:lnTo>
                    <a:pt x="1332" y="1770"/>
                  </a:lnTo>
                  <a:lnTo>
                    <a:pt x="1291" y="1788"/>
                  </a:lnTo>
                  <a:lnTo>
                    <a:pt x="1248" y="1805"/>
                  </a:lnTo>
                  <a:lnTo>
                    <a:pt x="1206" y="1820"/>
                  </a:lnTo>
                  <a:lnTo>
                    <a:pt x="1161" y="1832"/>
                  </a:lnTo>
                  <a:lnTo>
                    <a:pt x="1117" y="1843"/>
                  </a:lnTo>
                  <a:lnTo>
                    <a:pt x="1071" y="1852"/>
                  </a:lnTo>
                  <a:lnTo>
                    <a:pt x="1026" y="1858"/>
                  </a:lnTo>
                  <a:lnTo>
                    <a:pt x="978" y="1861"/>
                  </a:lnTo>
                  <a:lnTo>
                    <a:pt x="931" y="1863"/>
                  </a:lnTo>
                  <a:lnTo>
                    <a:pt x="884" y="1861"/>
                  </a:lnTo>
                  <a:lnTo>
                    <a:pt x="837" y="1858"/>
                  </a:lnTo>
                  <a:lnTo>
                    <a:pt x="791" y="1852"/>
                  </a:lnTo>
                  <a:lnTo>
                    <a:pt x="745" y="1843"/>
                  </a:lnTo>
                  <a:lnTo>
                    <a:pt x="701" y="1832"/>
                  </a:lnTo>
                  <a:lnTo>
                    <a:pt x="657" y="1820"/>
                  </a:lnTo>
                  <a:lnTo>
                    <a:pt x="614" y="1805"/>
                  </a:lnTo>
                  <a:lnTo>
                    <a:pt x="572" y="1788"/>
                  </a:lnTo>
                  <a:lnTo>
                    <a:pt x="530" y="1770"/>
                  </a:lnTo>
                  <a:lnTo>
                    <a:pt x="451" y="1727"/>
                  </a:lnTo>
                  <a:lnTo>
                    <a:pt x="413" y="1701"/>
                  </a:lnTo>
                  <a:lnTo>
                    <a:pt x="376" y="1675"/>
                  </a:lnTo>
                  <a:lnTo>
                    <a:pt x="341" y="1648"/>
                  </a:lnTo>
                  <a:lnTo>
                    <a:pt x="308" y="1619"/>
                  </a:lnTo>
                  <a:lnTo>
                    <a:pt x="244" y="1555"/>
                  </a:lnTo>
                  <a:lnTo>
                    <a:pt x="215" y="1521"/>
                  </a:lnTo>
                  <a:lnTo>
                    <a:pt x="187" y="1486"/>
                  </a:lnTo>
                  <a:lnTo>
                    <a:pt x="161" y="1449"/>
                  </a:lnTo>
                  <a:lnTo>
                    <a:pt x="136" y="1411"/>
                  </a:lnTo>
                  <a:lnTo>
                    <a:pt x="93" y="1332"/>
                  </a:lnTo>
                  <a:lnTo>
                    <a:pt x="75" y="1291"/>
                  </a:lnTo>
                  <a:lnTo>
                    <a:pt x="58" y="1248"/>
                  </a:lnTo>
                  <a:lnTo>
                    <a:pt x="43" y="1206"/>
                  </a:lnTo>
                  <a:lnTo>
                    <a:pt x="30" y="1161"/>
                  </a:lnTo>
                  <a:lnTo>
                    <a:pt x="20" y="1117"/>
                  </a:lnTo>
                  <a:lnTo>
                    <a:pt x="11" y="1071"/>
                  </a:lnTo>
                  <a:lnTo>
                    <a:pt x="4" y="1026"/>
                  </a:lnTo>
                  <a:lnTo>
                    <a:pt x="1" y="978"/>
                  </a:lnTo>
                  <a:lnTo>
                    <a:pt x="0" y="931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8" name="Freeform 36"/>
            <p:cNvSpPr>
              <a:spLocks/>
            </p:cNvSpPr>
            <p:nvPr/>
          </p:nvSpPr>
          <p:spPr bwMode="auto">
            <a:xfrm>
              <a:off x="1435" y="914"/>
              <a:ext cx="276" cy="274"/>
            </a:xfrm>
            <a:custGeom>
              <a:avLst/>
              <a:gdLst>
                <a:gd name="T0" fmla="*/ 0 w 552"/>
                <a:gd name="T1" fmla="*/ 274 h 547"/>
                <a:gd name="T2" fmla="*/ 0 w 552"/>
                <a:gd name="T3" fmla="*/ 0 h 547"/>
                <a:gd name="T4" fmla="*/ 276 w 552"/>
                <a:gd name="T5" fmla="*/ 0 h 547"/>
                <a:gd name="T6" fmla="*/ 276 w 552"/>
                <a:gd name="T7" fmla="*/ 274 h 547"/>
                <a:gd name="T8" fmla="*/ 206 w 552"/>
                <a:gd name="T9" fmla="*/ 274 h 547"/>
                <a:gd name="T10" fmla="*/ 206 w 552"/>
                <a:gd name="T11" fmla="*/ 69 h 547"/>
                <a:gd name="T12" fmla="*/ 172 w 552"/>
                <a:gd name="T13" fmla="*/ 274 h 547"/>
                <a:gd name="T14" fmla="*/ 104 w 552"/>
                <a:gd name="T15" fmla="*/ 274 h 547"/>
                <a:gd name="T16" fmla="*/ 69 w 552"/>
                <a:gd name="T17" fmla="*/ 69 h 547"/>
                <a:gd name="T18" fmla="*/ 69 w 552"/>
                <a:gd name="T19" fmla="*/ 274 h 547"/>
                <a:gd name="T20" fmla="*/ 0 w 552"/>
                <a:gd name="T21" fmla="*/ 274 h 5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2"/>
                <a:gd name="T34" fmla="*/ 0 h 547"/>
                <a:gd name="T35" fmla="*/ 552 w 552"/>
                <a:gd name="T36" fmla="*/ 547 h 5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2" h="547">
                  <a:moveTo>
                    <a:pt x="0" y="547"/>
                  </a:moveTo>
                  <a:lnTo>
                    <a:pt x="0" y="0"/>
                  </a:lnTo>
                  <a:lnTo>
                    <a:pt x="551" y="0"/>
                  </a:lnTo>
                  <a:lnTo>
                    <a:pt x="552" y="547"/>
                  </a:lnTo>
                  <a:lnTo>
                    <a:pt x="413" y="547"/>
                  </a:lnTo>
                  <a:lnTo>
                    <a:pt x="413" y="137"/>
                  </a:lnTo>
                  <a:lnTo>
                    <a:pt x="345" y="547"/>
                  </a:lnTo>
                  <a:lnTo>
                    <a:pt x="209" y="547"/>
                  </a:lnTo>
                  <a:lnTo>
                    <a:pt x="139" y="137"/>
                  </a:lnTo>
                  <a:lnTo>
                    <a:pt x="139" y="547"/>
                  </a:lnTo>
                  <a:lnTo>
                    <a:pt x="0" y="5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9" name="Freeform 37"/>
            <p:cNvSpPr>
              <a:spLocks/>
            </p:cNvSpPr>
            <p:nvPr/>
          </p:nvSpPr>
          <p:spPr bwMode="auto">
            <a:xfrm>
              <a:off x="1199" y="1192"/>
              <a:ext cx="374" cy="375"/>
            </a:xfrm>
            <a:custGeom>
              <a:avLst/>
              <a:gdLst>
                <a:gd name="T0" fmla="*/ 374 w 748"/>
                <a:gd name="T1" fmla="*/ 239 h 750"/>
                <a:gd name="T2" fmla="*/ 137 w 748"/>
                <a:gd name="T3" fmla="*/ 375 h 750"/>
                <a:gd name="T4" fmla="*/ 0 w 748"/>
                <a:gd name="T5" fmla="*/ 138 h 750"/>
                <a:gd name="T6" fmla="*/ 236 w 748"/>
                <a:gd name="T7" fmla="*/ 0 h 750"/>
                <a:gd name="T8" fmla="*/ 271 w 748"/>
                <a:gd name="T9" fmla="*/ 59 h 750"/>
                <a:gd name="T10" fmla="*/ 94 w 748"/>
                <a:gd name="T11" fmla="*/ 162 h 750"/>
                <a:gd name="T12" fmla="*/ 288 w 748"/>
                <a:gd name="T13" fmla="*/ 90 h 750"/>
                <a:gd name="T14" fmla="*/ 323 w 748"/>
                <a:gd name="T15" fmla="*/ 149 h 750"/>
                <a:gd name="T16" fmla="*/ 163 w 748"/>
                <a:gd name="T17" fmla="*/ 282 h 750"/>
                <a:gd name="T18" fmla="*/ 339 w 748"/>
                <a:gd name="T19" fmla="*/ 180 h 750"/>
                <a:gd name="T20" fmla="*/ 374 w 748"/>
                <a:gd name="T21" fmla="*/ 239 h 7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50"/>
                <a:gd name="T35" fmla="*/ 748 w 748"/>
                <a:gd name="T36" fmla="*/ 750 h 7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50">
                  <a:moveTo>
                    <a:pt x="748" y="478"/>
                  </a:moveTo>
                  <a:lnTo>
                    <a:pt x="274" y="750"/>
                  </a:lnTo>
                  <a:lnTo>
                    <a:pt x="0" y="275"/>
                  </a:lnTo>
                  <a:lnTo>
                    <a:pt x="472" y="0"/>
                  </a:lnTo>
                  <a:lnTo>
                    <a:pt x="541" y="119"/>
                  </a:lnTo>
                  <a:lnTo>
                    <a:pt x="187" y="324"/>
                  </a:lnTo>
                  <a:lnTo>
                    <a:pt x="576" y="180"/>
                  </a:lnTo>
                  <a:lnTo>
                    <a:pt x="645" y="298"/>
                  </a:lnTo>
                  <a:lnTo>
                    <a:pt x="325" y="563"/>
                  </a:lnTo>
                  <a:lnTo>
                    <a:pt x="678" y="359"/>
                  </a:lnTo>
                  <a:lnTo>
                    <a:pt x="748" y="4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0" name="Freeform 38"/>
            <p:cNvSpPr>
              <a:spLocks/>
            </p:cNvSpPr>
            <p:nvPr/>
          </p:nvSpPr>
          <p:spPr bwMode="auto">
            <a:xfrm>
              <a:off x="1574" y="1189"/>
              <a:ext cx="374" cy="374"/>
            </a:xfrm>
            <a:custGeom>
              <a:avLst/>
              <a:gdLst>
                <a:gd name="T0" fmla="*/ 138 w 748"/>
                <a:gd name="T1" fmla="*/ 0 h 749"/>
                <a:gd name="T2" fmla="*/ 374 w 748"/>
                <a:gd name="T3" fmla="*/ 136 h 749"/>
                <a:gd name="T4" fmla="*/ 237 w 748"/>
                <a:gd name="T5" fmla="*/ 374 h 749"/>
                <a:gd name="T6" fmla="*/ 0 w 748"/>
                <a:gd name="T7" fmla="*/ 238 h 749"/>
                <a:gd name="T8" fmla="*/ 34 w 748"/>
                <a:gd name="T9" fmla="*/ 178 h 749"/>
                <a:gd name="T10" fmla="*/ 212 w 748"/>
                <a:gd name="T11" fmla="*/ 281 h 749"/>
                <a:gd name="T12" fmla="*/ 51 w 748"/>
                <a:gd name="T13" fmla="*/ 149 h 749"/>
                <a:gd name="T14" fmla="*/ 86 w 748"/>
                <a:gd name="T15" fmla="*/ 89 h 749"/>
                <a:gd name="T16" fmla="*/ 281 w 748"/>
                <a:gd name="T17" fmla="*/ 162 h 749"/>
                <a:gd name="T18" fmla="*/ 103 w 748"/>
                <a:gd name="T19" fmla="*/ 59 h 749"/>
                <a:gd name="T20" fmla="*/ 138 w 748"/>
                <a:gd name="T21" fmla="*/ 0 h 7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8"/>
                <a:gd name="T34" fmla="*/ 0 h 749"/>
                <a:gd name="T35" fmla="*/ 748 w 748"/>
                <a:gd name="T36" fmla="*/ 749 h 74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8" h="749">
                  <a:moveTo>
                    <a:pt x="276" y="0"/>
                  </a:moveTo>
                  <a:lnTo>
                    <a:pt x="748" y="273"/>
                  </a:lnTo>
                  <a:lnTo>
                    <a:pt x="474" y="749"/>
                  </a:lnTo>
                  <a:lnTo>
                    <a:pt x="0" y="477"/>
                  </a:lnTo>
                  <a:lnTo>
                    <a:pt x="68" y="357"/>
                  </a:lnTo>
                  <a:lnTo>
                    <a:pt x="424" y="563"/>
                  </a:lnTo>
                  <a:lnTo>
                    <a:pt x="103" y="298"/>
                  </a:lnTo>
                  <a:lnTo>
                    <a:pt x="172" y="179"/>
                  </a:lnTo>
                  <a:lnTo>
                    <a:pt x="561" y="324"/>
                  </a:lnTo>
                  <a:lnTo>
                    <a:pt x="207" y="119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CA" sz="28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2698082" y="6525344"/>
            <a:ext cx="1657894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www.mphec.ca</a:t>
            </a:r>
            <a:endParaRPr lang="en-US" sz="1000" dirty="0">
              <a:solidFill>
                <a:srgbClr val="000066"/>
              </a:solidFill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716016" y="6525344"/>
            <a:ext cx="114300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r-CA" sz="1000" dirty="0">
                <a:solidFill>
                  <a:srgbClr val="000066"/>
                </a:solidFill>
              </a:rPr>
              <a:t>www.cespm.ca</a:t>
            </a:r>
            <a:endParaRPr lang="en-US" sz="10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3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9700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grpSp>
        <p:nvGrpSpPr>
          <p:cNvPr id="29701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29706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9702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063" y="6324600"/>
            <a:ext cx="37147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27538" y="6324600"/>
            <a:ext cx="18208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0" y="6324600"/>
            <a:ext cx="1820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225724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461963" indent="-461963" algn="l" rtl="0" eaLnBrk="1" fontAlgn="base" hangingPunct="1">
        <a:spcBef>
          <a:spcPct val="20000"/>
        </a:spcBef>
        <a:spcAft>
          <a:spcPct val="0"/>
        </a:spcAft>
        <a:buClr>
          <a:schemeClr val="accent4"/>
        </a:buClr>
        <a:buSzPct val="120000"/>
        <a:buFont typeface="Wingdings" pitchFamily="2" charset="2"/>
        <a:buChar char="Ø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§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64" y="6324600"/>
            <a:ext cx="371476" cy="376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27540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4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151545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64" y="6324600"/>
            <a:ext cx="371476" cy="376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27540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4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19017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400"/>
            <a:ext cx="7891463" cy="736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Box 71"/>
          <p:cNvSpPr txBox="1">
            <a:spLocks noChangeArrowheads="1"/>
          </p:cNvSpPr>
          <p:nvPr/>
        </p:nvSpPr>
        <p:spPr bwMode="gray">
          <a:xfrm>
            <a:off x="8597900" y="4572000"/>
            <a:ext cx="546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1pPr>
            <a:lvl2pPr marL="742950" indent="-28575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2pPr>
            <a:lvl3pPr marL="11430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3pPr>
            <a:lvl4pPr marL="16002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4pPr>
            <a:lvl5pPr marL="2057400" indent="-228600" eaLnBrk="0" hangingPunct="0">
              <a:defRPr sz="800">
                <a:solidFill>
                  <a:srgbClr val="5F5F5F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00">
                <a:solidFill>
                  <a:srgbClr val="5F5F5F"/>
                </a:solidFill>
                <a:latin typeface="Trebuchet MS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fr-FR" sz="24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8" name="Rectangle 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76200" y="19050"/>
            <a:ext cx="8805863" cy="819150"/>
            <a:chOff x="48" y="12"/>
            <a:chExt cx="5547" cy="516"/>
          </a:xfrm>
        </p:grpSpPr>
        <p:sp>
          <p:nvSpPr>
            <p:cNvPr id="1116" name="Rectangle 92"/>
            <p:cNvSpPr>
              <a:spLocks noChangeArrowheads="1"/>
            </p:cNvSpPr>
            <p:nvPr userDrawn="1"/>
          </p:nvSpPr>
          <p:spPr bwMode="gray">
            <a:xfrm>
              <a:off x="171" y="480"/>
              <a:ext cx="5424" cy="48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2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DDDDDD"/>
              </a:outerShdw>
            </a:effectLst>
          </p:spPr>
          <p:txBody>
            <a:bodyPr lIns="90000" tIns="46800" rIns="90000" bIns="4680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000066"/>
                </a:solidFill>
              </a:endParaRPr>
            </a:p>
          </p:txBody>
        </p:sp>
        <p:pic>
          <p:nvPicPr>
            <p:cNvPr id="1031" name="Picture 158" descr="maritimes-map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8" y="12"/>
              <a:ext cx="659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64" y="6324600"/>
            <a:ext cx="371476" cy="376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27540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www.cespm.ca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5204" y="6324600"/>
            <a:ext cx="182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CA" sz="1400" dirty="0">
                <a:solidFill>
                  <a:srgbClr val="000066"/>
                </a:solidFill>
              </a:rPr>
              <a:t>www.mphec.ca</a:t>
            </a:r>
          </a:p>
        </p:txBody>
      </p:sp>
    </p:spTree>
    <p:extLst>
      <p:ext uri="{BB962C8B-B14F-4D97-AF65-F5344CB8AC3E}">
        <p14:creationId xmlns:p14="http://schemas.microsoft.com/office/powerpoint/2010/main" val="340495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66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120000"/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000">
          <a:solidFill>
            <a:srgbClr val="000066"/>
          </a:solidFill>
          <a:latin typeface="+mn-lt"/>
        </a:defRPr>
      </a:lvl2pPr>
      <a:lvl3pPr marL="1025525" indent="-2317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1400">
          <a:solidFill>
            <a:srgbClr val="000066"/>
          </a:solidFill>
          <a:latin typeface="+mn-lt"/>
        </a:defRPr>
      </a:lvl3pPr>
      <a:lvl4pPr marL="1371600" indent="-231775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17081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5pPr>
      <a:lvl6pPr marL="21653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6pPr>
      <a:lvl7pPr marL="26225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7pPr>
      <a:lvl8pPr marL="30797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8pPr>
      <a:lvl9pPr marL="3536950" indent="-2222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customXml" Target="../ink/ink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 descr="background-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mphec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2E63A5"/>
              </a:clrFrom>
              <a:clrTo>
                <a:srgbClr val="2E63A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9752" y="2996952"/>
            <a:ext cx="4254500" cy="322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Ink 24"/>
              <p14:cNvContentPartPr/>
              <p14:nvPr/>
            </p14:nvContentPartPr>
            <p14:xfrm>
              <a:off x="13827175" y="-325375"/>
              <a:ext cx="164160" cy="4356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20695" y="-329335"/>
                <a:ext cx="174600" cy="54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/>
          <p:cNvSpPr txBox="1"/>
          <p:nvPr/>
        </p:nvSpPr>
        <p:spPr>
          <a:xfrm>
            <a:off x="107504" y="-27384"/>
            <a:ext cx="896448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4400" dirty="0">
              <a:solidFill>
                <a:srgbClr val="000066"/>
              </a:solidFill>
              <a:latin typeface="Impact" pitchFamily="34" charset="0"/>
            </a:endParaRPr>
          </a:p>
          <a:p>
            <a:pPr algn="ctr" fontAlgn="base">
              <a:spcAft>
                <a:spcPct val="0"/>
              </a:spcAft>
            </a:pPr>
            <a:r>
              <a:rPr lang="en-US" sz="2800" dirty="0">
                <a:solidFill>
                  <a:srgbClr val="000066"/>
                </a:solidFill>
                <a:latin typeface="Impact" pitchFamily="34" charset="0"/>
              </a:rPr>
              <a:t>The Maritime Provinces  Higher Education Commission</a:t>
            </a:r>
          </a:p>
          <a:p>
            <a:pPr algn="ctr" fontAlgn="base">
              <a:spcAft>
                <a:spcPct val="0"/>
              </a:spcAft>
            </a:pPr>
            <a:endParaRPr lang="en-US" sz="1500" dirty="0" smtClean="0">
              <a:solidFill>
                <a:srgbClr val="000066"/>
              </a:solidFill>
              <a:latin typeface="Impact" pitchFamily="34" charset="0"/>
            </a:endParaRPr>
          </a:p>
          <a:p>
            <a:pPr algn="ctr" fontAlgn="base">
              <a:spcAft>
                <a:spcPct val="0"/>
              </a:spcAft>
            </a:pPr>
            <a:endParaRPr lang="en-US" sz="1500" dirty="0" smtClean="0">
              <a:solidFill>
                <a:srgbClr val="000066"/>
              </a:solidFill>
              <a:latin typeface="Impact" pitchFamily="34" charset="0"/>
            </a:endParaRPr>
          </a:p>
          <a:p>
            <a:pPr algn="ctr" fontAlgn="base">
              <a:spcAft>
                <a:spcPct val="0"/>
              </a:spcAft>
            </a:pPr>
            <a:r>
              <a:rPr lang="en-CA" sz="4000" dirty="0" smtClean="0">
                <a:solidFill>
                  <a:srgbClr val="FFFFFF"/>
                </a:solidFill>
                <a:latin typeface="Impact" pitchFamily="34" charset="0"/>
              </a:rPr>
              <a:t>Overview </a:t>
            </a:r>
            <a:r>
              <a:rPr lang="en-CA" sz="4000" dirty="0">
                <a:solidFill>
                  <a:srgbClr val="FFFFFF"/>
                </a:solidFill>
                <a:latin typeface="Impact" pitchFamily="34" charset="0"/>
              </a:rPr>
              <a:t>of the </a:t>
            </a:r>
            <a:r>
              <a:rPr lang="en-CA" sz="4000" dirty="0" smtClean="0">
                <a:solidFill>
                  <a:srgbClr val="FFFFFF"/>
                </a:solidFill>
                <a:latin typeface="Impact" pitchFamily="34" charset="0"/>
              </a:rPr>
              <a:t>Commission’s </a:t>
            </a:r>
            <a:r>
              <a:rPr lang="en-CA" sz="4000" dirty="0">
                <a:solidFill>
                  <a:srgbClr val="FFFFFF"/>
                </a:solidFill>
                <a:latin typeface="Impact" pitchFamily="34" charset="0"/>
              </a:rPr>
              <a:t>Proposal: </a:t>
            </a:r>
          </a:p>
          <a:p>
            <a:pPr algn="ctr" fontAlgn="base">
              <a:spcAft>
                <a:spcPct val="0"/>
              </a:spcAft>
            </a:pPr>
            <a:r>
              <a:rPr lang="en-CA" sz="4000" dirty="0">
                <a:solidFill>
                  <a:srgbClr val="FFFFFF"/>
                </a:solidFill>
                <a:latin typeface="Impact" pitchFamily="34" charset="0"/>
              </a:rPr>
              <a:t>Proposed Implementation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en-CA" sz="2600" b="1" dirty="0" smtClean="0">
              <a:solidFill>
                <a:srgbClr val="000066"/>
              </a:solidFill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en-CA" sz="2600" b="1" dirty="0" smtClean="0">
              <a:solidFill>
                <a:srgbClr val="000066"/>
              </a:solidFill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en-CA" sz="2600" b="1" dirty="0">
              <a:solidFill>
                <a:srgbClr val="000066"/>
              </a:solidFill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en-CA" sz="2600" b="1" dirty="0" smtClean="0">
              <a:solidFill>
                <a:srgbClr val="000066"/>
              </a:solidFill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endParaRPr lang="en-CA" sz="2600" b="1" dirty="0">
              <a:solidFill>
                <a:srgbClr val="000066"/>
              </a:solidFill>
            </a:endParaRP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en-CA" sz="2400" dirty="0">
                <a:solidFill>
                  <a:srgbClr val="000066"/>
                </a:solidFill>
                <a:latin typeface="Arial Black" pitchFamily="34" charset="0"/>
              </a:rPr>
              <a:t>Forum on Quality Assurance: 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en-CA" sz="2400" dirty="0">
                <a:solidFill>
                  <a:srgbClr val="000066"/>
                </a:solidFill>
                <a:latin typeface="Arial Black" pitchFamily="34" charset="0"/>
              </a:rPr>
              <a:t>Towards a Student-Centred Approach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en-CA" sz="2000" dirty="0" smtClean="0">
                <a:solidFill>
                  <a:srgbClr val="000066"/>
                </a:solidFill>
                <a:latin typeface="Arial Black" pitchFamily="34" charset="0"/>
              </a:rPr>
              <a:t>March 25, 2013</a:t>
            </a:r>
            <a:endParaRPr lang="en-CA" sz="2000" dirty="0">
              <a:solidFill>
                <a:srgbClr val="000066"/>
              </a:solidFill>
              <a:latin typeface="Arial Black" pitchFamily="34" charset="0"/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8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Step 2</a:t>
            </a:r>
            <a:endParaRPr lang="en-CA" dirty="0"/>
          </a:p>
        </p:txBody>
      </p:sp>
      <p:sp>
        <p:nvSpPr>
          <p:cNvPr id="5" name="Oval 4"/>
          <p:cNvSpPr/>
          <p:nvPr/>
        </p:nvSpPr>
        <p:spPr bwMode="auto">
          <a:xfrm>
            <a:off x="2303748" y="1196752"/>
            <a:ext cx="4284476" cy="183620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Site Visit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95536" y="3501008"/>
            <a:ext cx="396044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Meet with Institutional Representatives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644008" y="3501008"/>
            <a:ext cx="396044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Meet with Students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55776" y="4797152"/>
            <a:ext cx="396044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200" b="1" dirty="0" smtClean="0">
                <a:solidFill>
                  <a:schemeClr val="bg1"/>
                </a:solidFill>
              </a:rPr>
              <a:t>Review Program/Unit Assessment Dossiers</a:t>
            </a:r>
            <a:endParaRPr kumimoji="0" lang="en-CA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485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Step 3</a:t>
            </a:r>
            <a:endParaRPr lang="en-CA" dirty="0"/>
          </a:p>
        </p:txBody>
      </p:sp>
      <p:sp>
        <p:nvSpPr>
          <p:cNvPr id="5" name="Round Diagonal Corner Rectangle 4"/>
          <p:cNvSpPr/>
          <p:nvPr/>
        </p:nvSpPr>
        <p:spPr bwMode="auto">
          <a:xfrm>
            <a:off x="323528" y="1700808"/>
            <a:ext cx="3312368" cy="3672408"/>
          </a:xfrm>
          <a:prstGeom prst="round2Diag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5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</a:rPr>
              <a:t>Draft</a:t>
            </a:r>
            <a:r>
              <a:rPr kumimoji="0" lang="en-CA" sz="55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</a:rPr>
              <a:t> Report</a:t>
            </a:r>
            <a:endParaRPr kumimoji="0" lang="en-CA" sz="5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Black" pitchFamily="34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3635896" y="2060848"/>
            <a:ext cx="5328592" cy="2952328"/>
          </a:xfrm>
          <a:prstGeom prst="rightArrow">
            <a:avLst>
              <a:gd name="adj1" fmla="val 83059"/>
              <a:gd name="adj2" fmla="val 50000"/>
            </a:avLst>
          </a:prstGeom>
          <a:solidFill>
            <a:srgbClr val="00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3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Recommendations to the Institution</a:t>
            </a:r>
          </a:p>
        </p:txBody>
      </p:sp>
    </p:spTree>
    <p:extLst>
      <p:ext uri="{BB962C8B-B14F-4D97-AF65-F5344CB8AC3E}">
        <p14:creationId xmlns:p14="http://schemas.microsoft.com/office/powerpoint/2010/main" val="28627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Step 4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 bwMode="auto">
          <a:xfrm>
            <a:off x="1187624" y="1412776"/>
            <a:ext cx="6696744" cy="352839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120000"/>
            </a:pPr>
            <a:r>
              <a:rPr lang="en-CA" sz="4400" b="1" kern="0" dirty="0">
                <a:solidFill>
                  <a:schemeClr val="bg1"/>
                </a:solidFill>
              </a:rPr>
              <a:t>Action </a:t>
            </a:r>
            <a:r>
              <a:rPr lang="en-CA" sz="4400" b="1" kern="0" dirty="0" smtClean="0">
                <a:solidFill>
                  <a:schemeClr val="bg1"/>
                </a:solidFill>
              </a:rPr>
              <a:t>Plan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120000"/>
            </a:pPr>
            <a:r>
              <a:rPr lang="en-CA" sz="4400" kern="0" dirty="0" smtClean="0">
                <a:solidFill>
                  <a:schemeClr val="bg1"/>
                </a:solidFill>
              </a:rPr>
              <a:t>(</a:t>
            </a:r>
            <a:r>
              <a:rPr lang="en-CA" sz="4400" kern="0" dirty="0">
                <a:solidFill>
                  <a:schemeClr val="bg1"/>
                </a:solidFill>
              </a:rPr>
              <a:t>F</a:t>
            </a:r>
            <a:r>
              <a:rPr lang="en-CA" sz="4400" kern="0" dirty="0" smtClean="0">
                <a:solidFill>
                  <a:schemeClr val="bg1"/>
                </a:solidFill>
              </a:rPr>
              <a:t>rom Institution)</a:t>
            </a:r>
            <a:endParaRPr lang="en-CA" sz="4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4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300192" y="1700808"/>
            <a:ext cx="1944216" cy="2736304"/>
            <a:chOff x="6300192" y="1484784"/>
            <a:chExt cx="1944216" cy="2736304"/>
          </a:xfrm>
        </p:grpSpPr>
        <p:grpSp>
          <p:nvGrpSpPr>
            <p:cNvPr id="12" name="Group 11"/>
            <p:cNvGrpSpPr/>
            <p:nvPr/>
          </p:nvGrpSpPr>
          <p:grpSpPr>
            <a:xfrm>
              <a:off x="6300192" y="1484784"/>
              <a:ext cx="1512168" cy="2016224"/>
              <a:chOff x="6084168" y="1628800"/>
              <a:chExt cx="1512168" cy="2016224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6084168" y="1628800"/>
                <a:ext cx="1440160" cy="648072"/>
              </a:xfrm>
              <a:prstGeom prst="rect">
                <a:avLst/>
              </a:prstGeom>
              <a:solidFill>
                <a:srgbClr val="0099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8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Trebuchet MS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 rot="5400000">
                <a:off x="6264188" y="2312876"/>
                <a:ext cx="2016224" cy="648072"/>
              </a:xfrm>
              <a:prstGeom prst="rect">
                <a:avLst/>
              </a:prstGeom>
              <a:solidFill>
                <a:srgbClr val="0099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8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Trebuchet MS" pitchFamily="34" charset="0"/>
                </a:endParaRPr>
              </a:p>
            </p:txBody>
          </p:sp>
        </p:grpSp>
        <p:sp>
          <p:nvSpPr>
            <p:cNvPr id="10" name="Isosceles Triangle 9"/>
            <p:cNvSpPr/>
            <p:nvPr/>
          </p:nvSpPr>
          <p:spPr bwMode="auto">
            <a:xfrm rot="10800000">
              <a:off x="6732240" y="3501008"/>
              <a:ext cx="1512168" cy="720080"/>
            </a:xfrm>
            <a:prstGeom prst="triangle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Step 5</a:t>
            </a:r>
            <a:endParaRPr lang="en-CA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555776" y="1052736"/>
            <a:ext cx="3888432" cy="2016224"/>
          </a:xfrm>
          <a:prstGeom prst="roundRect">
            <a:avLst/>
          </a:prstGeom>
          <a:solidFill>
            <a:srgbClr val="00206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120000"/>
            </a:pPr>
            <a:r>
              <a:rPr lang="en-CA" sz="4800" b="1" kern="0" dirty="0">
                <a:solidFill>
                  <a:schemeClr val="bg1"/>
                </a:solidFill>
                <a:latin typeface="Arial Black" pitchFamily="34" charset="0"/>
              </a:rPr>
              <a:t>Final Report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99592" y="1700808"/>
            <a:ext cx="1656184" cy="2736304"/>
            <a:chOff x="755576" y="1628800"/>
            <a:chExt cx="1656184" cy="2736304"/>
          </a:xfrm>
        </p:grpSpPr>
        <p:sp>
          <p:nvSpPr>
            <p:cNvPr id="5" name="Rectangle 4"/>
            <p:cNvSpPr/>
            <p:nvPr/>
          </p:nvSpPr>
          <p:spPr bwMode="auto">
            <a:xfrm>
              <a:off x="1295636" y="1628800"/>
              <a:ext cx="1116124" cy="648072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03548" y="2312876"/>
              <a:ext cx="2016224" cy="648072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 rot="10800000">
              <a:off x="755576" y="3645024"/>
              <a:ext cx="1512168" cy="720080"/>
            </a:xfrm>
            <a:prstGeom prst="triangle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Trebuchet MS" pitchFamily="34" charset="0"/>
              </a:endParaRPr>
            </a:p>
          </p:txBody>
        </p:sp>
      </p:grpSp>
      <p:sp>
        <p:nvSpPr>
          <p:cNvPr id="14" name="Oval 13"/>
          <p:cNvSpPr/>
          <p:nvPr/>
        </p:nvSpPr>
        <p:spPr bwMode="auto">
          <a:xfrm>
            <a:off x="359532" y="4077072"/>
            <a:ext cx="2592288" cy="216024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200" b="1" dirty="0" smtClean="0">
                <a:solidFill>
                  <a:srgbClr val="002060"/>
                </a:solidFill>
                <a:latin typeface="Arial Black" pitchFamily="34" charset="0"/>
              </a:rPr>
              <a:t>Forwarded to Institution</a:t>
            </a:r>
            <a:endParaRPr kumimoji="0" lang="en-CA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Black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156176" y="4077072"/>
            <a:ext cx="2592288" cy="216024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200" b="1" dirty="0" smtClean="0">
                <a:solidFill>
                  <a:srgbClr val="002060"/>
                </a:solidFill>
                <a:latin typeface="Arial Black" pitchFamily="34" charset="0"/>
              </a:rPr>
              <a:t>Posted to MPHEC Website</a:t>
            </a:r>
            <a:endParaRPr kumimoji="0" lang="en-CA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Black" pitchFamily="34" charset="0"/>
            </a:endParaRPr>
          </a:p>
        </p:txBody>
      </p:sp>
      <p:sp>
        <p:nvSpPr>
          <p:cNvPr id="16" name="Cross 15"/>
          <p:cNvSpPr/>
          <p:nvPr/>
        </p:nvSpPr>
        <p:spPr bwMode="auto">
          <a:xfrm>
            <a:off x="3635896" y="4365104"/>
            <a:ext cx="1728192" cy="1728192"/>
          </a:xfrm>
          <a:prstGeom prst="plus">
            <a:avLst>
              <a:gd name="adj" fmla="val 33355"/>
            </a:avLst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4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Step 6</a:t>
            </a:r>
            <a:endParaRPr lang="en-CA" dirty="0"/>
          </a:p>
        </p:txBody>
      </p:sp>
      <p:sp>
        <p:nvSpPr>
          <p:cNvPr id="4" name="Round Diagonal Corner Rectangle 3"/>
          <p:cNvSpPr/>
          <p:nvPr/>
        </p:nvSpPr>
        <p:spPr bwMode="auto">
          <a:xfrm>
            <a:off x="467544" y="1412776"/>
            <a:ext cx="8208912" cy="2448272"/>
          </a:xfrm>
          <a:prstGeom prst="round2Diag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120000"/>
            </a:pPr>
            <a:r>
              <a:rPr lang="en-CA" sz="4800" b="1" kern="0" dirty="0">
                <a:solidFill>
                  <a:srgbClr val="002060"/>
                </a:solidFill>
              </a:rPr>
              <a:t>Follow-up on Action Plan </a:t>
            </a:r>
            <a:r>
              <a:rPr lang="en-CA" sz="4800" b="1" kern="0" dirty="0">
                <a:solidFill>
                  <a:srgbClr val="002060"/>
                </a:solidFill>
                <a:latin typeface="Arial Black" pitchFamily="34" charset="0"/>
              </a:rPr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7764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Towards Implementation</a:t>
            </a:r>
            <a:endParaRPr lang="en-CA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504435"/>
              </p:ext>
            </p:extLst>
          </p:nvPr>
        </p:nvGraphicFramePr>
        <p:xfrm>
          <a:off x="-1077888" y="908720"/>
          <a:ext cx="84582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Users\Meranda\AppData\Local\Microsoft\Windows\Temporary Internet Files\Content.IE5\NXK3T39V\MP900411749[1]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2987824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40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Steps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340963"/>
              </p:ext>
            </p:extLst>
          </p:nvPr>
        </p:nvGraphicFramePr>
        <p:xfrm>
          <a:off x="381000" y="1066800"/>
          <a:ext cx="84582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02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 No.3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458200" cy="349763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457200" lvl="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smtClean="0"/>
              <a:t>How </a:t>
            </a:r>
            <a:r>
              <a:rPr lang="en-US" sz="2400" dirty="0"/>
              <a:t>appropriate are the proposed steps for the second cycle of the monitoring process?  Which changes ought to be considered? </a:t>
            </a:r>
          </a:p>
          <a:p>
            <a:pPr marL="457200" lvl="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What are the main pros and cons to the proposed process? From an institutional standpoint? From the students’? Governments’? The public’s? </a:t>
            </a:r>
          </a:p>
          <a:p>
            <a:pPr marL="457200" lvl="0" indent="-457200" algn="just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Are there more effective alternatives to</a:t>
            </a:r>
            <a:r>
              <a:rPr lang="en-GB" sz="2400" dirty="0"/>
              <a:t> implement a</a:t>
            </a:r>
            <a:r>
              <a:rPr lang="en-US" sz="2400" dirty="0"/>
              <a:t> monitoring process to reach the objective</a:t>
            </a:r>
            <a:r>
              <a:rPr lang="en-GB" sz="2400" dirty="0"/>
              <a:t>s</a:t>
            </a:r>
            <a:r>
              <a:rPr lang="en-US" sz="2400" dirty="0"/>
              <a:t>?  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899592" y="1130027"/>
            <a:ext cx="7272808" cy="165618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/>
              <a:t>Proposed Approach for the Implementation of the Second Cycle of the Monitoring Process </a:t>
            </a:r>
            <a:endParaRPr kumimoji="0" lang="en-CA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75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background-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81947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8" descr="MPHEC"/>
          <p:cNvPicPr>
            <a:picLocks noChangeAspect="1" noChangeArrowheads="1"/>
          </p:cNvPicPr>
          <p:nvPr/>
        </p:nvPicPr>
        <p:blipFill>
          <a:blip r:embed="rId4" cstate="print"/>
          <a:srcRect l="710" t="5930" r="851" b="3893"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4212" y="476672"/>
            <a:ext cx="777557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60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Thank you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60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Mireille Duguay, CEO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11752" y="5992059"/>
            <a:ext cx="22322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solidFill>
                  <a:schemeClr val="bg1"/>
                </a:solidFill>
                <a:latin typeface="+mj-lt"/>
              </a:rPr>
              <a:t>82 Westmorland Street, Suite 401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j-lt"/>
              </a:rPr>
              <a:t>Fredericton, NB E3B 5H1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j-lt"/>
              </a:rPr>
              <a:t>Phone: (506) 453-2844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j-lt"/>
              </a:rPr>
              <a:t>Fax: (506) 453-2106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MDuguay@mphec.ca 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91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225922" y="1124744"/>
            <a:ext cx="3480081" cy="5217791"/>
          </a:xfrm>
          <a:custGeom>
            <a:avLst/>
            <a:gdLst>
              <a:gd name="connsiteX0" fmla="*/ 0 w 3480081"/>
              <a:gd name="connsiteY0" fmla="*/ 2608896 h 5217791"/>
              <a:gd name="connsiteX1" fmla="*/ 1740041 w 3480081"/>
              <a:gd name="connsiteY1" fmla="*/ 0 h 5217791"/>
              <a:gd name="connsiteX2" fmla="*/ 3480082 w 3480081"/>
              <a:gd name="connsiteY2" fmla="*/ 2608896 h 5217791"/>
              <a:gd name="connsiteX3" fmla="*/ 1740041 w 3480081"/>
              <a:gd name="connsiteY3" fmla="*/ 5217792 h 5217791"/>
              <a:gd name="connsiteX4" fmla="*/ 0 w 3480081"/>
              <a:gd name="connsiteY4" fmla="*/ 2608896 h 521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081" h="5217791">
                <a:moveTo>
                  <a:pt x="0" y="2608896"/>
                </a:moveTo>
                <a:cubicBezTo>
                  <a:pt x="0" y="1168043"/>
                  <a:pt x="779043" y="0"/>
                  <a:pt x="1740041" y="0"/>
                </a:cubicBezTo>
                <a:cubicBezTo>
                  <a:pt x="2701039" y="0"/>
                  <a:pt x="3480082" y="1168043"/>
                  <a:pt x="3480082" y="2608896"/>
                </a:cubicBezTo>
                <a:cubicBezTo>
                  <a:pt x="3480082" y="4049749"/>
                  <a:pt x="2701039" y="5217792"/>
                  <a:pt x="1740041" y="5217792"/>
                </a:cubicBezTo>
                <a:cubicBezTo>
                  <a:pt x="779043" y="5217792"/>
                  <a:pt x="0" y="4049749"/>
                  <a:pt x="0" y="2608896"/>
                </a:cubicBez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126" tIns="794608" rIns="540126" bIns="794608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2800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MPHEC </a:t>
            </a:r>
            <a:r>
              <a:rPr lang="en-US" sz="2800" dirty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approves </a:t>
            </a:r>
            <a:r>
              <a:rPr lang="en-US" dirty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(new-modified) </a:t>
            </a:r>
            <a:r>
              <a:rPr lang="en-US" sz="2800" dirty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programs</a:t>
            </a:r>
            <a:r>
              <a:rPr lang="en-US" sz="2400" dirty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  </a:t>
            </a:r>
            <a:r>
              <a:rPr lang="en-US" dirty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(prior to implementation</a:t>
            </a:r>
            <a:r>
              <a:rPr lang="fr-CA" dirty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)</a:t>
            </a:r>
          </a:p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>
                <a:cs typeface="Arial" pitchFamily="34" charset="0"/>
              </a:rPr>
              <a:t>Working with Institutions to Maintain Quality</a:t>
            </a:r>
            <a:endParaRPr lang="en-CA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421628" y="1124744"/>
            <a:ext cx="3520512" cy="5020992"/>
          </a:xfrm>
          <a:custGeom>
            <a:avLst/>
            <a:gdLst>
              <a:gd name="connsiteX0" fmla="*/ 0 w 3480081"/>
              <a:gd name="connsiteY0" fmla="*/ 2510496 h 5020992"/>
              <a:gd name="connsiteX1" fmla="*/ 1740041 w 3480081"/>
              <a:gd name="connsiteY1" fmla="*/ 0 h 5020992"/>
              <a:gd name="connsiteX2" fmla="*/ 3480082 w 3480081"/>
              <a:gd name="connsiteY2" fmla="*/ 2510496 h 5020992"/>
              <a:gd name="connsiteX3" fmla="*/ 1740041 w 3480081"/>
              <a:gd name="connsiteY3" fmla="*/ 5020992 h 5020992"/>
              <a:gd name="connsiteX4" fmla="*/ 0 w 3480081"/>
              <a:gd name="connsiteY4" fmla="*/ 2510496 h 502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081" h="5020992">
                <a:moveTo>
                  <a:pt x="0" y="2510496"/>
                </a:moveTo>
                <a:cubicBezTo>
                  <a:pt x="0" y="1123987"/>
                  <a:pt x="779043" y="0"/>
                  <a:pt x="1740041" y="0"/>
                </a:cubicBezTo>
                <a:cubicBezTo>
                  <a:pt x="2701039" y="0"/>
                  <a:pt x="3480082" y="1123987"/>
                  <a:pt x="3480082" y="2510496"/>
                </a:cubicBezTo>
                <a:cubicBezTo>
                  <a:pt x="3480082" y="3897005"/>
                  <a:pt x="2701039" y="5020992"/>
                  <a:pt x="1740041" y="5020992"/>
                </a:cubicBezTo>
                <a:cubicBezTo>
                  <a:pt x="779043" y="5020992"/>
                  <a:pt x="0" y="3897005"/>
                  <a:pt x="0" y="2510496"/>
                </a:cubicBezTo>
                <a:close/>
              </a:path>
            </a:pathLst>
          </a:custGeom>
          <a:solidFill>
            <a:srgbClr val="CADDF7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-1520048"/>
              <a:satOff val="-26230"/>
              <a:lumOff val="71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5206" tIns="770867" rIns="545206" bIns="770867" numCol="1" spcCol="1270" anchor="ctr" anchorCtr="0">
            <a:noAutofit/>
          </a:bodyPr>
          <a:lstStyle/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CA" sz="2800" b="1" dirty="0" smtClean="0">
              <a:solidFill>
                <a:srgbClr val="000056"/>
              </a:solidFill>
              <a:latin typeface="Arial Black" pitchFamily="34" charset="0"/>
              <a:cs typeface="Aharoni" pitchFamily="2" charset="-79"/>
            </a:endParaRPr>
          </a:p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CA" sz="2800" b="1" dirty="0">
              <a:solidFill>
                <a:srgbClr val="000056"/>
              </a:solidFill>
              <a:latin typeface="Arial Black" pitchFamily="34" charset="0"/>
              <a:cs typeface="Aharoni" pitchFamily="2" charset="-79"/>
            </a:endParaRPr>
          </a:p>
          <a:p>
            <a:pPr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2800" b="1" dirty="0" smtClean="0">
                <a:solidFill>
                  <a:srgbClr val="000056"/>
                </a:solidFill>
                <a:latin typeface="Arial Black" pitchFamily="34" charset="0"/>
                <a:cs typeface="Aharoni" pitchFamily="2" charset="-79"/>
              </a:rPr>
              <a:t>Universities </a:t>
            </a:r>
            <a:r>
              <a:rPr lang="en-CA" sz="2800" b="1" dirty="0">
                <a:solidFill>
                  <a:srgbClr val="000056"/>
                </a:solidFill>
                <a:latin typeface="Arial Black" pitchFamily="34" charset="0"/>
                <a:cs typeface="Aharoni" pitchFamily="2" charset="-79"/>
              </a:rPr>
              <a:t>assess existing programs and services </a:t>
            </a:r>
            <a:r>
              <a:rPr lang="en-CA" sz="2000" b="1" dirty="0">
                <a:solidFill>
                  <a:srgbClr val="000056"/>
                </a:solidFill>
                <a:latin typeface="Arial Black" pitchFamily="34" charset="0"/>
                <a:cs typeface="Aharoni" pitchFamily="2" charset="-79"/>
              </a:rPr>
              <a:t>(ongoing)</a:t>
            </a:r>
            <a:endParaRPr lang="en-US" sz="2800" dirty="0">
              <a:solidFill>
                <a:srgbClr val="000056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8" name="Freeform 7"/>
          <p:cNvSpPr/>
          <p:nvPr/>
        </p:nvSpPr>
        <p:spPr>
          <a:xfrm rot="21599999">
            <a:off x="225923" y="4373510"/>
            <a:ext cx="5595852" cy="1800199"/>
          </a:xfrm>
          <a:custGeom>
            <a:avLst/>
            <a:gdLst>
              <a:gd name="connsiteX0" fmla="*/ 0 w 4511690"/>
              <a:gd name="connsiteY0" fmla="*/ 398144 h 1990718"/>
              <a:gd name="connsiteX1" fmla="*/ 3516331 w 4511690"/>
              <a:gd name="connsiteY1" fmla="*/ 398144 h 1990718"/>
              <a:gd name="connsiteX2" fmla="*/ 3516331 w 4511690"/>
              <a:gd name="connsiteY2" fmla="*/ 0 h 1990718"/>
              <a:gd name="connsiteX3" fmla="*/ 4511690 w 4511690"/>
              <a:gd name="connsiteY3" fmla="*/ 995359 h 1990718"/>
              <a:gd name="connsiteX4" fmla="*/ 3516331 w 4511690"/>
              <a:gd name="connsiteY4" fmla="*/ 1990718 h 1990718"/>
              <a:gd name="connsiteX5" fmla="*/ 3516331 w 4511690"/>
              <a:gd name="connsiteY5" fmla="*/ 1592574 h 1990718"/>
              <a:gd name="connsiteX6" fmla="*/ 0 w 4511690"/>
              <a:gd name="connsiteY6" fmla="*/ 1592574 h 1990718"/>
              <a:gd name="connsiteX7" fmla="*/ 0 w 4511690"/>
              <a:gd name="connsiteY7" fmla="*/ 398144 h 199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1690" h="1990718">
                <a:moveTo>
                  <a:pt x="0" y="398144"/>
                </a:moveTo>
                <a:lnTo>
                  <a:pt x="3516331" y="398144"/>
                </a:lnTo>
                <a:lnTo>
                  <a:pt x="3516331" y="0"/>
                </a:lnTo>
                <a:lnTo>
                  <a:pt x="4511690" y="995359"/>
                </a:lnTo>
                <a:lnTo>
                  <a:pt x="3516331" y="1990718"/>
                </a:lnTo>
                <a:lnTo>
                  <a:pt x="3516331" y="1592574"/>
                </a:lnTo>
                <a:lnTo>
                  <a:pt x="0" y="1592574"/>
                </a:lnTo>
                <a:lnTo>
                  <a:pt x="0" y="398144"/>
                </a:lnTo>
                <a:close/>
              </a:path>
            </a:pathLst>
          </a:custGeom>
          <a:solidFill>
            <a:srgbClr val="FFC000"/>
          </a:solidFill>
          <a:scene3d>
            <a:camera prst="orthographicFront"/>
            <a:lightRig rig="flat" dir="t"/>
          </a:scene3d>
          <a:sp3d z="-80000" contourW="25400" prstMaterial="plastic">
            <a:bevelT w="57150" h="57150" prst="softRound"/>
            <a:bevelB w="31750" h="31750" prst="angle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398143" rIns="597214" bIns="39814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2400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MPHEC </a:t>
            </a:r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confirms  </a:t>
            </a:r>
            <a:r>
              <a:rPr lang="en-US" sz="2400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institutional </a:t>
            </a:r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quality assurance </a:t>
            </a:r>
            <a:r>
              <a:rPr lang="en-US" sz="2400" dirty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frameworks</a:t>
            </a:r>
          </a:p>
        </p:txBody>
      </p:sp>
      <p:sp>
        <p:nvSpPr>
          <p:cNvPr id="3" name="Left Arrow 2"/>
          <p:cNvSpPr/>
          <p:nvPr/>
        </p:nvSpPr>
        <p:spPr bwMode="auto">
          <a:xfrm>
            <a:off x="3336120" y="1017473"/>
            <a:ext cx="5688632" cy="2051487"/>
          </a:xfrm>
          <a:prstGeom prst="leftArrow">
            <a:avLst/>
          </a:prstGeom>
          <a:solidFill>
            <a:schemeClr val="accent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5" algn="ctr" rotWithShape="0">
              <a:prstClr val="black">
                <a:alpha val="35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57150" h="57150" prst="angle"/>
            <a:bevelB w="31750" h="31750" prst="softRound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>
                <a:solidFill>
                  <a:srgbClr val="FFFFFF"/>
                </a:solidFill>
                <a:latin typeface="Arial Black" pitchFamily="34" charset="0"/>
                <a:cs typeface="Aharoni" pitchFamily="2" charset="-79"/>
              </a:rPr>
              <a:t>Modifications/terminations arising are submitted</a:t>
            </a:r>
            <a:endParaRPr lang="en-US" sz="2400" dirty="0">
              <a:solidFill>
                <a:srgbClr val="FFFFFF"/>
              </a:solidFill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282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 animBg="1"/>
      <p:bldP spid="8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</a:t>
            </a:r>
            <a:r>
              <a:rPr lang="en-US" i="1" u="sng" dirty="0" smtClean="0"/>
              <a:t>Don’t</a:t>
            </a:r>
            <a:r>
              <a:rPr lang="en-US" dirty="0" smtClean="0"/>
              <a:t> Want</a:t>
            </a:r>
            <a:endParaRPr lang="en-US" dirty="0"/>
          </a:p>
        </p:txBody>
      </p:sp>
      <p:sp>
        <p:nvSpPr>
          <p:cNvPr id="5" name="&quot;No&quot; Symbol 4"/>
          <p:cNvSpPr/>
          <p:nvPr/>
        </p:nvSpPr>
        <p:spPr bwMode="auto">
          <a:xfrm>
            <a:off x="1475656" y="978989"/>
            <a:ext cx="6120680" cy="5400600"/>
          </a:xfrm>
          <a:prstGeom prst="noSmoking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564" y="1232465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The MPHEC assessing existing programs or teaching </a:t>
            </a:r>
          </a:p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3600" b="1" dirty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icro-management of institutional activities</a:t>
            </a:r>
          </a:p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Forcing the same QA approach </a:t>
            </a:r>
            <a:r>
              <a:rPr lang="en-US" sz="3600" b="1" dirty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cross all institutions</a:t>
            </a:r>
            <a:endParaRPr lang="en-US" sz="36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0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>
            <p:custDataLst>
              <p:tags r:id="rId1"/>
            </p:custDataLst>
          </p:nvPr>
        </p:nvSpPr>
        <p:spPr bwMode="auto">
          <a:xfrm>
            <a:off x="1979712" y="1412776"/>
            <a:ext cx="4752528" cy="4392488"/>
          </a:xfrm>
          <a:prstGeom prst="ellipse">
            <a:avLst/>
          </a:prstGeom>
          <a:noFill/>
          <a:ln w="889000" cap="flat" cmpd="sng" algn="ctr">
            <a:gradFill flip="none" rotWithShape="1">
              <a:gsLst>
                <a:gs pos="17000">
                  <a:srgbClr val="0080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What</a:t>
            </a:r>
            <a:r>
              <a:rPr lang="fr-CA" dirty="0" smtClean="0"/>
              <a:t> </a:t>
            </a:r>
            <a:r>
              <a:rPr lang="fr-CA" dirty="0" err="1" smtClean="0"/>
              <a:t>we</a:t>
            </a:r>
            <a:r>
              <a:rPr lang="fr-CA" dirty="0" smtClean="0"/>
              <a:t> </a:t>
            </a:r>
            <a:r>
              <a:rPr lang="fr-CA" i="1" u="sng" dirty="0" smtClean="0"/>
              <a:t>Do</a:t>
            </a:r>
            <a:r>
              <a:rPr lang="fr-CA" dirty="0" smtClean="0"/>
              <a:t> </a:t>
            </a:r>
            <a:r>
              <a:rPr lang="fr-CA" dirty="0" err="1" smtClean="0"/>
              <a:t>Want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963800"/>
            <a:ext cx="89644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Promote Quality Teaching and Student Learning</a:t>
            </a:r>
          </a:p>
          <a:p>
            <a:pPr lvl="0" algn="ctr"/>
            <a:endParaRPr lang="en-US" sz="36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lvl="0" algn="ctr"/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Close the Gaps</a:t>
            </a:r>
            <a:endParaRPr lang="en-US" sz="36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lvl="0" algn="ctr">
              <a:spcAft>
                <a:spcPts val="1800"/>
              </a:spcAft>
            </a:pP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from </a:t>
            </a:r>
            <a:r>
              <a:rPr lang="en-US" sz="3600" b="1" dirty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the First </a:t>
            </a: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Cycle</a:t>
            </a:r>
          </a:p>
          <a:p>
            <a:pPr lvl="0" algn="ctr">
              <a:spcAft>
                <a:spcPts val="1800"/>
              </a:spcAft>
            </a:pPr>
            <a:endParaRPr lang="en-US" sz="2800" b="1" dirty="0" smtClean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lvl="0" algn="ctr">
              <a:spcAft>
                <a:spcPts val="1800"/>
              </a:spcAft>
            </a:pP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Demonstrate that universities are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focussed</a:t>
            </a:r>
            <a:r>
              <a:rPr lang="en-US" sz="3600" b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 on learning and assess their activities</a:t>
            </a:r>
            <a:endParaRPr lang="en-US" sz="3600" b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Monitoring Process: First Cycle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224730"/>
            <a:ext cx="4248472" cy="2583766"/>
          </a:xfrm>
        </p:spPr>
        <p:txBody>
          <a:bodyPr/>
          <a:lstStyle/>
          <a:p>
            <a:pPr marL="0" indent="0" algn="ctr">
              <a:buNone/>
            </a:pPr>
            <a:r>
              <a:rPr lang="en-CA" sz="2800" b="1" dirty="0" smtClean="0"/>
              <a:t> Nearly all institutions:</a:t>
            </a:r>
          </a:p>
          <a:p>
            <a:pPr lvl="1"/>
            <a:r>
              <a:rPr lang="en-CA" b="1" dirty="0" smtClean="0"/>
              <a:t>Have implemented a quality assurance policy</a:t>
            </a:r>
          </a:p>
          <a:p>
            <a:pPr lvl="1"/>
            <a:r>
              <a:rPr lang="en-CA" b="1" dirty="0"/>
              <a:t>W</a:t>
            </a:r>
            <a:r>
              <a:rPr lang="en-CA" b="1" dirty="0" smtClean="0"/>
              <a:t>ere reviewing programs</a:t>
            </a:r>
          </a:p>
          <a:p>
            <a:pPr lvl="1"/>
            <a:r>
              <a:rPr lang="en-CA" b="1" dirty="0" smtClean="0"/>
              <a:t>Were involving external experts in the assessment process</a:t>
            </a:r>
            <a:endParaRPr lang="en-CA" b="1" dirty="0"/>
          </a:p>
        </p:txBody>
      </p:sp>
      <p:sp>
        <p:nvSpPr>
          <p:cNvPr id="5" name="U-Turn Arrow 4"/>
          <p:cNvSpPr/>
          <p:nvPr/>
        </p:nvSpPr>
        <p:spPr bwMode="auto">
          <a:xfrm rot="5400000">
            <a:off x="3311860" y="-1486613"/>
            <a:ext cx="2448272" cy="7848872"/>
          </a:xfrm>
          <a:prstGeom prst="uturnArrow">
            <a:avLst>
              <a:gd name="adj1" fmla="val 34477"/>
              <a:gd name="adj2" fmla="val 23329"/>
              <a:gd name="adj3" fmla="val 29725"/>
              <a:gd name="adj4" fmla="val 46955"/>
              <a:gd name="adj5" fmla="val 26477"/>
            </a:avLst>
          </a:prstGeom>
          <a:solidFill>
            <a:srgbClr val="008000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dirty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1383159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cap="small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Remarkable progress </a:t>
            </a:r>
            <a:r>
              <a:rPr lang="en-CA" sz="2500" b="1" cap="small" dirty="0" smtClean="0">
                <a:solidFill>
                  <a:schemeClr val="bg1"/>
                </a:solidFill>
              </a:rPr>
              <a:t>has been made</a:t>
            </a:r>
            <a:endParaRPr lang="en-CA" sz="2500" b="1" cap="small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716016" y="4437112"/>
            <a:ext cx="3888432" cy="1944216"/>
          </a:xfrm>
          <a:prstGeom prst="ellipse">
            <a:avLst/>
          </a:prstGeom>
          <a:solidFill>
            <a:srgbClr val="98C1F2"/>
          </a:solidFill>
          <a:ln w="38100" cap="flat" cmpd="sng" algn="ctr">
            <a:solidFill>
              <a:srgbClr val="98C1F2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u="none" strike="noStrike" cap="small" normalizeH="0" dirty="0" smtClean="0">
                <a:ln>
                  <a:noFill/>
                </a:ln>
                <a:effectLst/>
              </a:rPr>
              <a:t>Important </a:t>
            </a: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small" normalizeH="0" dirty="0" smtClean="0">
                <a:ln>
                  <a:noFill/>
                </a:ln>
                <a:effectLst/>
                <a:latin typeface="Aharoni" pitchFamily="2" charset="-79"/>
                <a:cs typeface="Aharoni" pitchFamily="2" charset="-79"/>
              </a:rPr>
              <a:t>Gaps Remain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1403648" y="4797152"/>
            <a:ext cx="3744416" cy="1368152"/>
          </a:xfrm>
          <a:prstGeom prst="rightArrow">
            <a:avLst>
              <a:gd name="adj1" fmla="val 65961"/>
              <a:gd name="adj2" fmla="val 45487"/>
            </a:avLst>
          </a:prstGeom>
          <a:solidFill>
            <a:srgbClr val="008000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But</a:t>
            </a:r>
            <a:r>
              <a:rPr kumimoji="0" lang="en-CA" sz="2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just as plainly…</a:t>
            </a:r>
          </a:p>
        </p:txBody>
      </p:sp>
    </p:spTree>
    <p:extLst>
      <p:ext uri="{BB962C8B-B14F-4D97-AF65-F5344CB8AC3E}">
        <p14:creationId xmlns:p14="http://schemas.microsoft.com/office/powerpoint/2010/main" val="222834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395536" y="1412776"/>
            <a:ext cx="1296144" cy="504056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Monitoring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4581128"/>
            <a:ext cx="5040560" cy="864096"/>
          </a:xfrm>
          <a:ln w="38100">
            <a:solidFill>
              <a:srgbClr val="008000"/>
            </a:solidFill>
          </a:ln>
        </p:spPr>
        <p:txBody>
          <a:bodyPr anchor="ctr"/>
          <a:lstStyle/>
          <a:p>
            <a:pPr marL="0" indent="0">
              <a:buNone/>
            </a:pP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Assist </a:t>
            </a:r>
            <a:r>
              <a:rPr lang="en-US" sz="2200" b="1" dirty="0"/>
              <a:t>institutions in enhancing (establishing) their QA </a:t>
            </a:r>
            <a:r>
              <a:rPr lang="en-US" sz="2200" b="1" dirty="0" smtClean="0"/>
              <a:t>frameworks.</a:t>
            </a:r>
            <a:endParaRPr lang="en-US" sz="2200" b="1" dirty="0"/>
          </a:p>
          <a:p>
            <a:pPr marL="0" indent="0">
              <a:buNone/>
            </a:pPr>
            <a:endParaRPr lang="en-US" sz="2200" b="1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619672" y="1052736"/>
            <a:ext cx="574828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</a:rPr>
              <a:t>The MPHEC Aims to…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395536" y="2780928"/>
            <a:ext cx="2088232" cy="1008112"/>
          </a:xfrm>
          <a:prstGeom prst="right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95536" y="1592796"/>
            <a:ext cx="504056" cy="1908212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2630522"/>
            <a:ext cx="5760640" cy="1446550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/>
              <a:t>Provide (public) third-party validation that Maritime universities have suitable QA programs in place to ensure the on-going quality of their activities.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115616" y="3320988"/>
            <a:ext cx="504056" cy="1908212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1115616" y="4509120"/>
            <a:ext cx="2088232" cy="1008112"/>
          </a:xfrm>
          <a:prstGeom prst="right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02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uiExpand="1" build="p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Towards Implementation</a:t>
            </a:r>
            <a:endParaRPr lang="en-CA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63378"/>
              </p:ext>
            </p:extLst>
          </p:nvPr>
        </p:nvGraphicFramePr>
        <p:xfrm>
          <a:off x="-1077888" y="953541"/>
          <a:ext cx="84582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Users\Meranda\AppData\Local\Microsoft\Windows\Temporary Internet Files\Content.IE5\NXK3T39V\MP900411749[1]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2987824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0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000" dirty="0" smtClean="0"/>
              <a:t>Proposed MPHEC Monitoring Process </a:t>
            </a:r>
            <a:r>
              <a:rPr lang="en-CA" sz="2000" b="0" dirty="0" smtClean="0"/>
              <a:t>(Discussion Paper, p. 13)</a:t>
            </a:r>
            <a:endParaRPr lang="en-CA" sz="2000" b="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14710540"/>
              </p:ext>
            </p:extLst>
          </p:nvPr>
        </p:nvGraphicFramePr>
        <p:xfrm>
          <a:off x="304800" y="1462088"/>
          <a:ext cx="8534400" cy="393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300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094C611-D1C3-4146-8732-E306AD4773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6094C611-D1C3-4146-8732-E306AD4773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D669C58-2570-4866-93E0-5F52004F5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DD669C58-2570-4866-93E0-5F52004F55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1F87012-8955-4B72-B9AE-2B72B010C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D1F87012-8955-4B72-B9AE-2B72B010C1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D1540F4-602C-4935-9D05-62892D960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DD1540F4-602C-4935-9D05-62892D9603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F353986-60A6-4D63-804A-5BE8C09E9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0F353986-60A6-4D63-804A-5BE8C09E9B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Cycle: Step 1</a:t>
            </a:r>
            <a:endParaRPr lang="en-CA" dirty="0"/>
          </a:p>
        </p:txBody>
      </p:sp>
      <p:sp>
        <p:nvSpPr>
          <p:cNvPr id="7" name="Oval 6"/>
          <p:cNvSpPr/>
          <p:nvPr/>
        </p:nvSpPr>
        <p:spPr bwMode="auto">
          <a:xfrm>
            <a:off x="251520" y="4077072"/>
            <a:ext cx="2520280" cy="176947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Progress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275856" y="4293096"/>
            <a:ext cx="2520280" cy="176947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300" b="1" dirty="0" smtClean="0">
                <a:solidFill>
                  <a:srgbClr val="002060"/>
                </a:solidFill>
              </a:rPr>
              <a:t>Student</a:t>
            </a: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Experience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300192" y="4077072"/>
            <a:ext cx="2520280" cy="176947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500" b="1" dirty="0" smtClean="0">
                <a:solidFill>
                  <a:srgbClr val="002060"/>
                </a:solidFill>
              </a:rPr>
              <a:t>MPHEC</a:t>
            </a: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Standards</a:t>
            </a:r>
          </a:p>
        </p:txBody>
      </p:sp>
      <p:sp>
        <p:nvSpPr>
          <p:cNvPr id="6" name="Down Arrow 5"/>
          <p:cNvSpPr/>
          <p:nvPr/>
        </p:nvSpPr>
        <p:spPr bwMode="auto">
          <a:xfrm rot="1334670">
            <a:off x="1747559" y="2070560"/>
            <a:ext cx="897364" cy="2368454"/>
          </a:xfrm>
          <a:prstGeom prst="down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4067944" y="2276872"/>
            <a:ext cx="897364" cy="2232248"/>
          </a:xfrm>
          <a:prstGeom prst="down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 rot="20235493">
            <a:off x="6219051" y="2142233"/>
            <a:ext cx="897364" cy="2368454"/>
          </a:xfrm>
          <a:prstGeom prst="down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00" b="0" i="0" u="none" strike="noStrike" cap="none" normalizeH="0" baseline="0" smtClean="0">
              <a:ln>
                <a:noFill/>
              </a:ln>
              <a:solidFill>
                <a:srgbClr val="5F5F5F"/>
              </a:solidFill>
              <a:effectLst/>
              <a:latin typeface="Trebuchet MS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244630" y="1124744"/>
            <a:ext cx="6495722" cy="165618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3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Quality</a:t>
            </a:r>
            <a:r>
              <a:rPr kumimoji="0" lang="en-CA" sz="3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Assurance Statement</a:t>
            </a:r>
            <a:endParaRPr kumimoji="0" lang="en-CA" sz="3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92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" grpId="0" animBg="1"/>
      <p:bldP spid="10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1_QA - NSAC Apr 17 2012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A - NSAC Apr 17 2012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00B050"/>
          </a:solidFill>
          <a:prstDash val="solid"/>
          <a:round/>
          <a:headEnd type="none" w="med" len="med"/>
          <a:tailEnd type="none" w="med" len="me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800" b="0" i="0" u="none" strike="noStrike" cap="none" normalizeH="0" baseline="0" dirty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NPwrPnt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ipsos theme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ipsos theme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ipsos theme">
  <a:themeElements>
    <a:clrScheme name="Title Slide 12">
      <a:dk1>
        <a:srgbClr val="000066"/>
      </a:dk1>
      <a:lt1>
        <a:srgbClr val="FFFFFF"/>
      </a:lt1>
      <a:dk2>
        <a:srgbClr val="519688"/>
      </a:dk2>
      <a:lt2>
        <a:srgbClr val="81A1B1"/>
      </a:lt2>
      <a:accent1>
        <a:srgbClr val="98C1F2"/>
      </a:accent1>
      <a:accent2>
        <a:srgbClr val="377BCD"/>
      </a:accent2>
      <a:accent3>
        <a:srgbClr val="FFFFFF"/>
      </a:accent3>
      <a:accent4>
        <a:srgbClr val="000056"/>
      </a:accent4>
      <a:accent5>
        <a:srgbClr val="CADDF7"/>
      </a:accent5>
      <a:accent6>
        <a:srgbClr val="316FBA"/>
      </a:accent6>
      <a:hlink>
        <a:srgbClr val="8F5B89"/>
      </a:hlink>
      <a:folHlink>
        <a:srgbClr val="DA82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000066"/>
        </a:dk1>
        <a:lt1>
          <a:srgbClr val="FFFFFF"/>
        </a:lt1>
        <a:dk2>
          <a:srgbClr val="B1CFD9"/>
        </a:dk2>
        <a:lt2>
          <a:srgbClr val="217297"/>
        </a:lt2>
        <a:accent1>
          <a:srgbClr val="7FAD2A"/>
        </a:accent1>
        <a:accent2>
          <a:srgbClr val="E77C34"/>
        </a:accent2>
        <a:accent3>
          <a:srgbClr val="FFFFFF"/>
        </a:accent3>
        <a:accent4>
          <a:srgbClr val="000056"/>
        </a:accent4>
        <a:accent5>
          <a:srgbClr val="C0D3AC"/>
        </a:accent5>
        <a:accent6>
          <a:srgbClr val="D1702E"/>
        </a:accent6>
        <a:hlink>
          <a:srgbClr val="768290"/>
        </a:hlink>
        <a:folHlink>
          <a:srgbClr val="C840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8">
        <a:dk1>
          <a:srgbClr val="000066"/>
        </a:dk1>
        <a:lt1>
          <a:srgbClr val="FFFFFF"/>
        </a:lt1>
        <a:dk2>
          <a:srgbClr val="D1C28B"/>
        </a:dk2>
        <a:lt2>
          <a:srgbClr val="E1AA50"/>
        </a:lt2>
        <a:accent1>
          <a:srgbClr val="854953"/>
        </a:accent1>
        <a:accent2>
          <a:srgbClr val="EECC73"/>
        </a:accent2>
        <a:accent3>
          <a:srgbClr val="FFFFFF"/>
        </a:accent3>
        <a:accent4>
          <a:srgbClr val="000056"/>
        </a:accent4>
        <a:accent5>
          <a:srgbClr val="C2B1B3"/>
        </a:accent5>
        <a:accent6>
          <a:srgbClr val="D8B968"/>
        </a:accent6>
        <a:hlink>
          <a:srgbClr val="E77C34"/>
        </a:hlink>
        <a:folHlink>
          <a:srgbClr val="939E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9">
        <a:dk1>
          <a:srgbClr val="000066"/>
        </a:dk1>
        <a:lt1>
          <a:srgbClr val="FFFFFF"/>
        </a:lt1>
        <a:dk2>
          <a:srgbClr val="EA7500"/>
        </a:dk2>
        <a:lt2>
          <a:srgbClr val="00ADEF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FBAB18"/>
        </a:hlink>
        <a:folHlink>
          <a:srgbClr val="8CC6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0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B07E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1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DA8200"/>
        </a:hlink>
        <a:folHlink>
          <a:srgbClr val="8F5B8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2">
        <a:dk1>
          <a:srgbClr val="000066"/>
        </a:dk1>
        <a:lt1>
          <a:srgbClr val="FFFFFF"/>
        </a:lt1>
        <a:dk2>
          <a:srgbClr val="519688"/>
        </a:dk2>
        <a:lt2>
          <a:srgbClr val="81A1B1"/>
        </a:lt2>
        <a:accent1>
          <a:srgbClr val="98C1F2"/>
        </a:accent1>
        <a:accent2>
          <a:srgbClr val="377BCD"/>
        </a:accent2>
        <a:accent3>
          <a:srgbClr val="FFFFFF"/>
        </a:accent3>
        <a:accent4>
          <a:srgbClr val="000056"/>
        </a:accent4>
        <a:accent5>
          <a:srgbClr val="CADDF7"/>
        </a:accent5>
        <a:accent6>
          <a:srgbClr val="316FBA"/>
        </a:accent6>
        <a:hlink>
          <a:srgbClr val="8F5B89"/>
        </a:hlink>
        <a:folHlink>
          <a:srgbClr val="DA8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7563</TotalTime>
  <Words>523</Words>
  <Application>Microsoft Office PowerPoint</Application>
  <PresentationFormat>On-screen Show (4:3)</PresentationFormat>
  <Paragraphs>129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1_QA - NSAC Apr 17 2012</vt:lpstr>
      <vt:lpstr>QA - NSAC Apr 17 2012</vt:lpstr>
      <vt:lpstr>ENPwrPnt</vt:lpstr>
      <vt:lpstr>1_ipsos theme</vt:lpstr>
      <vt:lpstr>2_ipsos theme</vt:lpstr>
      <vt:lpstr>3_ipsos theme</vt:lpstr>
      <vt:lpstr>PowerPoint Presentation</vt:lpstr>
      <vt:lpstr>Working with Institutions to Maintain Quality</vt:lpstr>
      <vt:lpstr>What we Don’t Want</vt:lpstr>
      <vt:lpstr>What we Do Want</vt:lpstr>
      <vt:lpstr>Monitoring Process: First Cycle</vt:lpstr>
      <vt:lpstr>Objective of the Monitoring Process</vt:lpstr>
      <vt:lpstr>Second Cycle: Towards Implementation</vt:lpstr>
      <vt:lpstr>Proposed MPHEC Monitoring Process (Discussion Paper, p. 13)</vt:lpstr>
      <vt:lpstr>Second Cycle: Step 1</vt:lpstr>
      <vt:lpstr>Second Cycle: Step 2</vt:lpstr>
      <vt:lpstr>Second Cycle: Step 3</vt:lpstr>
      <vt:lpstr>Second Cycle: Step 4</vt:lpstr>
      <vt:lpstr>Second Cycle: Step 5</vt:lpstr>
      <vt:lpstr>Second Cycle: Step 6</vt:lpstr>
      <vt:lpstr>Second Cycle: Towards Implementation</vt:lpstr>
      <vt:lpstr>Next Steps</vt:lpstr>
      <vt:lpstr>Group Discussion No.3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Mireille Duguay</dc:creator>
  <cp:lastModifiedBy>Nicole Reynolds</cp:lastModifiedBy>
  <cp:revision>257</cp:revision>
  <cp:lastPrinted>2013-03-22T20:51:18Z</cp:lastPrinted>
  <dcterms:created xsi:type="dcterms:W3CDTF">2012-12-02T21:28:31Z</dcterms:created>
  <dcterms:modified xsi:type="dcterms:W3CDTF">2013-06-28T16:04:23Z</dcterms:modified>
</cp:coreProperties>
</file>