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20" r:id="rId4"/>
    <p:sldMasterId id="2147483732" r:id="rId5"/>
  </p:sldMasterIdLst>
  <p:notesMasterIdLst>
    <p:notesMasterId r:id="rId31"/>
  </p:notesMasterIdLst>
  <p:handoutMasterIdLst>
    <p:handoutMasterId r:id="rId32"/>
  </p:handoutMasterIdLst>
  <p:sldIdLst>
    <p:sldId id="257" r:id="rId6"/>
    <p:sldId id="360" r:id="rId7"/>
    <p:sldId id="304" r:id="rId8"/>
    <p:sldId id="303" r:id="rId9"/>
    <p:sldId id="366" r:id="rId10"/>
    <p:sldId id="367" r:id="rId11"/>
    <p:sldId id="343" r:id="rId12"/>
    <p:sldId id="333" r:id="rId13"/>
    <p:sldId id="364" r:id="rId14"/>
    <p:sldId id="336" r:id="rId15"/>
    <p:sldId id="353" r:id="rId16"/>
    <p:sldId id="362" r:id="rId17"/>
    <p:sldId id="356" r:id="rId18"/>
    <p:sldId id="337" r:id="rId19"/>
    <p:sldId id="311" r:id="rId20"/>
    <p:sldId id="365" r:id="rId21"/>
    <p:sldId id="331" r:id="rId22"/>
    <p:sldId id="344" r:id="rId23"/>
    <p:sldId id="306" r:id="rId24"/>
    <p:sldId id="307" r:id="rId25"/>
    <p:sldId id="358" r:id="rId26"/>
    <p:sldId id="310" r:id="rId27"/>
    <p:sldId id="368" r:id="rId28"/>
    <p:sldId id="369" r:id="rId29"/>
    <p:sldId id="29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eille Duguay" initials="MD" lastIdx="16" clrIdx="0"/>
  <p:cmAuthor id="1" name="Meranda Beaubien" initials="MB" lastIdx="3" clrIdx="1"/>
  <p:cmAuthor id="2" name="Meranda McLaughlin" initials="MM"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8000"/>
    <a:srgbClr val="000066"/>
    <a:srgbClr val="00EE6C"/>
    <a:srgbClr val="FF3399"/>
    <a:srgbClr val="CADDF7"/>
    <a:srgbClr val="98C1F2"/>
    <a:srgbClr val="00C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6" autoAdjust="0"/>
    <p:restoredTop sz="79964" autoAdjust="0"/>
  </p:normalViewPr>
  <p:slideViewPr>
    <p:cSldViewPr>
      <p:cViewPr>
        <p:scale>
          <a:sx n="80" d="100"/>
          <a:sy n="80" d="100"/>
        </p:scale>
        <p:origin x="-2430" y="-2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70" d="100"/>
          <a:sy n="70" d="100"/>
        </p:scale>
        <p:origin x="-3366" y="-54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4711635891382308"/>
          <c:y val="2.4291346674888352E-2"/>
          <c:w val="0.78681540537950745"/>
          <c:h val="0.92061948599408583"/>
        </c:manualLayout>
      </c:layout>
      <c:pieChart>
        <c:varyColors val="1"/>
        <c:ser>
          <c:idx val="0"/>
          <c:order val="0"/>
          <c:spPr>
            <a:scene3d>
              <a:camera prst="orthographicFront"/>
              <a:lightRig rig="threePt" dir="t"/>
            </a:scene3d>
          </c:spPr>
          <c:dPt>
            <c:idx val="1"/>
            <c:bubble3D val="0"/>
            <c:spPr>
              <a:solidFill>
                <a:srgbClr val="92D050"/>
              </a:solidFill>
              <a:scene3d>
                <a:camera prst="orthographicFront"/>
                <a:lightRig rig="threePt" dir="t"/>
              </a:scene3d>
            </c:spPr>
          </c:dPt>
          <c:dLbls>
            <c:dLbl>
              <c:idx val="0"/>
              <c:layout>
                <c:manualLayout>
                  <c:x val="-0.19606334701598832"/>
                  <c:y val="7.4152264680305238E-2"/>
                </c:manualLayout>
              </c:layout>
              <c:tx>
                <c:rich>
                  <a:bodyPr/>
                  <a:lstStyle/>
                  <a:p>
                    <a:r>
                      <a:rPr lang="en-US" sz="1500" dirty="0" smtClean="0"/>
                      <a:t>38%</a:t>
                    </a:r>
                    <a:r>
                      <a:rPr lang="en-US" sz="1500" baseline="0" dirty="0" smtClean="0"/>
                      <a:t> Before Launch</a:t>
                    </a:r>
                    <a:endParaRPr lang="en-US" dirty="0"/>
                  </a:p>
                </c:rich>
              </c:tx>
              <c:showLegendKey val="0"/>
              <c:showVal val="1"/>
              <c:showCatName val="0"/>
              <c:showSerName val="0"/>
              <c:showPercent val="0"/>
              <c:showBubbleSize val="0"/>
            </c:dLbl>
            <c:dLbl>
              <c:idx val="1"/>
              <c:layout>
                <c:manualLayout>
                  <c:x val="0.26367650887110594"/>
                  <c:y val="-0.19777500067837164"/>
                </c:manualLayout>
              </c:layout>
              <c:tx>
                <c:rich>
                  <a:bodyPr/>
                  <a:lstStyle/>
                  <a:p>
                    <a:r>
                      <a:rPr lang="en-US" sz="1500" dirty="0" smtClean="0"/>
                      <a:t>62% </a:t>
                    </a:r>
                  </a:p>
                  <a:p>
                    <a:r>
                      <a:rPr lang="en-US" sz="1500" dirty="0" smtClean="0"/>
                      <a:t>After Launch</a:t>
                    </a:r>
                    <a:endParaRPr lang="en-US" dirty="0"/>
                  </a:p>
                </c:rich>
              </c:tx>
              <c:showLegendKey val="0"/>
              <c:showVal val="1"/>
              <c:showCatName val="0"/>
              <c:showSerName val="0"/>
              <c:showPercent val="0"/>
              <c:showBubbleSize val="0"/>
            </c:dLbl>
            <c:txPr>
              <a:bodyPr/>
              <a:lstStyle/>
              <a:p>
                <a:pPr>
                  <a:defRPr sz="1500" b="1"/>
                </a:pPr>
                <a:endParaRPr lang="en-US"/>
              </a:p>
            </c:txPr>
            <c:showLegendKey val="0"/>
            <c:showVal val="1"/>
            <c:showCatName val="0"/>
            <c:showSerName val="0"/>
            <c:showPercent val="0"/>
            <c:showBubbleSize val="0"/>
            <c:showLeaderLines val="1"/>
          </c:dLbls>
          <c:cat>
            <c:strRef>
              <c:f>'1st cycle impact'!$N$3:$O$3</c:f>
              <c:strCache>
                <c:ptCount val="2"/>
                <c:pt idx="0">
                  <c:v>Programs reviewed before launch</c:v>
                </c:pt>
                <c:pt idx="1">
                  <c:v>Programs reviewed after launch</c:v>
                </c:pt>
              </c:strCache>
            </c:strRef>
          </c:cat>
          <c:val>
            <c:numRef>
              <c:f>'1st cycle impact'!$N$4:$O$4</c:f>
              <c:numCache>
                <c:formatCode>General</c:formatCode>
                <c:ptCount val="2"/>
                <c:pt idx="0">
                  <c:v>49</c:v>
                </c:pt>
                <c:pt idx="1">
                  <c:v>81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effectLst/>
  </c:sp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C49A6-DCD1-41E1-9268-99FF8A50DAA7}"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US"/>
        </a:p>
      </dgm:t>
    </dgm:pt>
    <dgm:pt modelId="{EA750085-532C-45FA-938A-DE52C93D31DA}">
      <dgm:prSet custT="1"/>
      <dgm:spPr/>
      <dgm:t>
        <a:bodyPr/>
        <a:lstStyle/>
        <a:p>
          <a:pPr rtl="0"/>
          <a:r>
            <a:rPr lang="en-CA" sz="1600" b="1" dirty="0" smtClean="0">
              <a:latin typeface="Arial Black" pitchFamily="34" charset="0"/>
            </a:rPr>
            <a:t>Give first consideration to improving and maintaining the best possible service to students</a:t>
          </a:r>
          <a:endParaRPr lang="en-US" sz="1600" dirty="0">
            <a:latin typeface="Arial Black" pitchFamily="34" charset="0"/>
          </a:endParaRPr>
        </a:p>
      </dgm:t>
    </dgm:pt>
    <dgm:pt modelId="{DC69B720-B560-49D2-9C07-23416BFACD41}" type="parTrans" cxnId="{3DD2BDF8-B992-4F45-9A6A-0006E1E1DFDC}">
      <dgm:prSet/>
      <dgm:spPr/>
      <dgm:t>
        <a:bodyPr/>
        <a:lstStyle/>
        <a:p>
          <a:endParaRPr lang="en-US"/>
        </a:p>
      </dgm:t>
    </dgm:pt>
    <dgm:pt modelId="{AFF8A1C8-9D5C-4C29-ACB7-6D98AA288B36}" type="sibTrans" cxnId="{3DD2BDF8-B992-4F45-9A6A-0006E1E1DFDC}">
      <dgm:prSet/>
      <dgm:spPr/>
      <dgm:t>
        <a:bodyPr/>
        <a:lstStyle/>
        <a:p>
          <a:endParaRPr lang="en-US"/>
        </a:p>
      </dgm:t>
    </dgm:pt>
    <dgm:pt modelId="{E6277A9A-283B-403D-A165-FC2915109455}">
      <dgm:prSet custT="1"/>
      <dgm:spPr/>
      <dgm:t>
        <a:bodyPr/>
        <a:lstStyle/>
        <a:p>
          <a:pPr rtl="0"/>
          <a:endParaRPr lang="en-US" sz="1600" dirty="0">
            <a:latin typeface="Arial Black" pitchFamily="34" charset="0"/>
          </a:endParaRPr>
        </a:p>
      </dgm:t>
    </dgm:pt>
    <dgm:pt modelId="{6BFF64BD-60DA-4806-9534-81F9F271EE10}" type="parTrans" cxnId="{7AB5435D-680D-454A-814D-3FFFD1EFABFD}">
      <dgm:prSet/>
      <dgm:spPr/>
      <dgm:t>
        <a:bodyPr/>
        <a:lstStyle/>
        <a:p>
          <a:endParaRPr lang="en-US"/>
        </a:p>
      </dgm:t>
    </dgm:pt>
    <dgm:pt modelId="{FE42BF53-FC66-430C-91A3-B7326F0DE3D2}" type="sibTrans" cxnId="{7AB5435D-680D-454A-814D-3FFFD1EFABFD}">
      <dgm:prSet/>
      <dgm:spPr/>
      <dgm:t>
        <a:bodyPr/>
        <a:lstStyle/>
        <a:p>
          <a:endParaRPr lang="en-US"/>
        </a:p>
      </dgm:t>
    </dgm:pt>
    <dgm:pt modelId="{8FA8AE64-4830-4C67-85B3-28B1E49BE028}">
      <dgm:prSet custT="1"/>
      <dgm:spPr/>
      <dgm:t>
        <a:bodyPr/>
        <a:lstStyle/>
        <a:p>
          <a:pPr rtl="0"/>
          <a:endParaRPr lang="en-US" sz="1600" dirty="0">
            <a:latin typeface="Arial Black" pitchFamily="34" charset="0"/>
          </a:endParaRPr>
        </a:p>
      </dgm:t>
    </dgm:pt>
    <dgm:pt modelId="{D1C335F1-9CC0-42AC-A21E-7980E11A6848}" type="parTrans" cxnId="{8C343E56-8C5F-4A91-938E-CB2758D0F5BB}">
      <dgm:prSet/>
      <dgm:spPr/>
      <dgm:t>
        <a:bodyPr/>
        <a:lstStyle/>
        <a:p>
          <a:endParaRPr lang="en-US"/>
        </a:p>
      </dgm:t>
    </dgm:pt>
    <dgm:pt modelId="{A46BCD2C-2190-41F4-B6C1-3DA3F51D7F77}" type="sibTrans" cxnId="{8C343E56-8C5F-4A91-938E-CB2758D0F5BB}">
      <dgm:prSet/>
      <dgm:spPr/>
      <dgm:t>
        <a:bodyPr/>
        <a:lstStyle/>
        <a:p>
          <a:endParaRPr lang="en-US"/>
        </a:p>
      </dgm:t>
    </dgm:pt>
    <dgm:pt modelId="{D2EE88B0-F60A-42C3-A947-68D48F068618}">
      <dgm:prSet custT="1"/>
      <dgm:spPr/>
      <dgm:t>
        <a:bodyPr/>
        <a:lstStyle/>
        <a:p>
          <a:pPr rtl="0"/>
          <a:endParaRPr lang="en-US" sz="1600" dirty="0">
            <a:latin typeface="Arial Black" pitchFamily="34" charset="0"/>
          </a:endParaRPr>
        </a:p>
      </dgm:t>
    </dgm:pt>
    <dgm:pt modelId="{2572B57A-1D34-4C43-9871-946AC4ACA7BA}" type="parTrans" cxnId="{C3595DB7-0360-4EA5-9C08-B212EA899A6A}">
      <dgm:prSet/>
      <dgm:spPr/>
      <dgm:t>
        <a:bodyPr/>
        <a:lstStyle/>
        <a:p>
          <a:endParaRPr lang="en-US"/>
        </a:p>
      </dgm:t>
    </dgm:pt>
    <dgm:pt modelId="{88A3D111-A49A-4904-95BA-EFA9666F3789}" type="sibTrans" cxnId="{C3595DB7-0360-4EA5-9C08-B212EA899A6A}">
      <dgm:prSet/>
      <dgm:spPr/>
      <dgm:t>
        <a:bodyPr/>
        <a:lstStyle/>
        <a:p>
          <a:endParaRPr lang="en-US"/>
        </a:p>
      </dgm:t>
    </dgm:pt>
    <dgm:pt modelId="{B6754F7F-31ED-488F-8577-2DCC735D7E07}">
      <dgm:prSet/>
      <dgm:spPr/>
      <dgm:t>
        <a:bodyPr/>
        <a:lstStyle/>
        <a:p>
          <a:endParaRPr lang="en-US" dirty="0"/>
        </a:p>
      </dgm:t>
    </dgm:pt>
    <dgm:pt modelId="{7B6113C9-50C2-46AB-AAB2-A05A6AE14BC9}" type="parTrans" cxnId="{1C954A2D-FA0A-4205-A97A-3736160B7588}">
      <dgm:prSet/>
      <dgm:spPr/>
      <dgm:t>
        <a:bodyPr/>
        <a:lstStyle/>
        <a:p>
          <a:endParaRPr lang="en-US"/>
        </a:p>
      </dgm:t>
    </dgm:pt>
    <dgm:pt modelId="{2DEEE189-2D6C-4C12-8E43-68159D8233A8}" type="sibTrans" cxnId="{1C954A2D-FA0A-4205-A97A-3736160B7588}">
      <dgm:prSet/>
      <dgm:spPr/>
      <dgm:t>
        <a:bodyPr/>
        <a:lstStyle/>
        <a:p>
          <a:endParaRPr lang="en-US"/>
        </a:p>
      </dgm:t>
    </dgm:pt>
    <dgm:pt modelId="{912122A3-1D58-4652-B00D-94EA9BC6FAE5}">
      <dgm:prSet/>
      <dgm:spPr/>
      <dgm:t>
        <a:bodyPr/>
        <a:lstStyle/>
        <a:p>
          <a:pPr rtl="0"/>
          <a:endParaRPr lang="en-US" dirty="0"/>
        </a:p>
      </dgm:t>
    </dgm:pt>
    <dgm:pt modelId="{ADAF2647-FAC7-433F-B511-CDC13C18654B}" type="sibTrans" cxnId="{6BBB3156-5B38-47F4-BEA4-B8CF8749BFED}">
      <dgm:prSet/>
      <dgm:spPr/>
      <dgm:t>
        <a:bodyPr/>
        <a:lstStyle/>
        <a:p>
          <a:endParaRPr lang="en-US"/>
        </a:p>
      </dgm:t>
    </dgm:pt>
    <dgm:pt modelId="{17CFD451-D60D-44C2-AF02-2ED3A801F660}" type="parTrans" cxnId="{6BBB3156-5B38-47F4-BEA4-B8CF8749BFED}">
      <dgm:prSet/>
      <dgm:spPr/>
      <dgm:t>
        <a:bodyPr/>
        <a:lstStyle/>
        <a:p>
          <a:endParaRPr lang="en-US"/>
        </a:p>
      </dgm:t>
    </dgm:pt>
    <dgm:pt modelId="{32855A63-8EE3-48C9-8E34-CEE4979E2F3C}" type="pres">
      <dgm:prSet presAssocID="{96DC49A6-DCD1-41E1-9268-99FF8A50DAA7}" presName="Name0" presStyleCnt="0">
        <dgm:presLayoutVars>
          <dgm:chMax val="3"/>
          <dgm:chPref val="3"/>
          <dgm:bulletEnabled val="1"/>
          <dgm:dir/>
          <dgm:animLvl val="lvl"/>
        </dgm:presLayoutVars>
      </dgm:prSet>
      <dgm:spPr/>
      <dgm:t>
        <a:bodyPr/>
        <a:lstStyle/>
        <a:p>
          <a:endParaRPr lang="en-US"/>
        </a:p>
      </dgm:t>
    </dgm:pt>
    <dgm:pt modelId="{D6732C30-2536-403F-8D65-FF0A0C9BF7A9}" type="pres">
      <dgm:prSet presAssocID="{96DC49A6-DCD1-41E1-9268-99FF8A50DAA7}" presName="middleComposite" presStyleCnt="0"/>
      <dgm:spPr/>
    </dgm:pt>
    <dgm:pt modelId="{7F210199-9416-4AFB-A1E6-9C3B12831C4E}" type="pres">
      <dgm:prSet presAssocID="{96DC49A6-DCD1-41E1-9268-99FF8A50DAA7}" presName="leftComposite" presStyleCnt="0"/>
      <dgm:spPr/>
    </dgm:pt>
    <dgm:pt modelId="{5AB98B11-50D6-4A9F-B013-B0DDA0CAFB4D}" type="pres">
      <dgm:prSet presAssocID="{EA750085-532C-45FA-938A-DE52C93D31DA}" presName="childText1_1" presStyleLbl="vennNode1" presStyleIdx="0" presStyleCnt="9" custScaleX="203960" custScaleY="136390" custLinFactX="-77311" custLinFactY="12591" custLinFactNeighborX="-100000" custLinFactNeighborY="100000">
        <dgm:presLayoutVars>
          <dgm:chMax val="0"/>
          <dgm:chPref val="0"/>
        </dgm:presLayoutVars>
      </dgm:prSet>
      <dgm:spPr/>
      <dgm:t>
        <a:bodyPr/>
        <a:lstStyle/>
        <a:p>
          <a:endParaRPr lang="en-US"/>
        </a:p>
      </dgm:t>
    </dgm:pt>
    <dgm:pt modelId="{A942DDCA-02E9-48BB-9511-0F7436E1EE4F}" type="pres">
      <dgm:prSet presAssocID="{EA750085-532C-45FA-938A-DE52C93D31DA}" presName="ellipse1" presStyleLbl="vennNode1" presStyleIdx="1" presStyleCnt="9" custLinFactX="500000" custLinFactY="-253874" custLinFactNeighborX="594441" custLinFactNeighborY="-300000"/>
      <dgm:spPr/>
      <dgm:t>
        <a:bodyPr/>
        <a:lstStyle/>
        <a:p>
          <a:endParaRPr lang="en-US"/>
        </a:p>
      </dgm:t>
    </dgm:pt>
    <dgm:pt modelId="{66735236-D042-4495-BD75-B72B8D50DD8D}" type="pres">
      <dgm:prSet presAssocID="{EA750085-532C-45FA-938A-DE52C93D31DA}" presName="ellipse2" presStyleLbl="vennNode1" presStyleIdx="2" presStyleCnt="9" custLinFactX="-500420" custLinFactY="385876" custLinFactNeighborX="-600000" custLinFactNeighborY="400000"/>
      <dgm:spPr/>
      <dgm:t>
        <a:bodyPr/>
        <a:lstStyle/>
        <a:p>
          <a:endParaRPr lang="en-US"/>
        </a:p>
      </dgm:t>
    </dgm:pt>
    <dgm:pt modelId="{20AB2327-E54E-4D3C-94D4-E1B5ECFC1016}" type="pres">
      <dgm:prSet presAssocID="{E6277A9A-283B-403D-A165-FC2915109455}" presName="childText1_2" presStyleLbl="vennNode1" presStyleIdx="3" presStyleCnt="9" custScaleX="196792" custScaleY="152751" custLinFactNeighborX="-45273" custLinFactNeighborY="46690">
        <dgm:presLayoutVars>
          <dgm:chMax val="0"/>
          <dgm:chPref val="0"/>
        </dgm:presLayoutVars>
      </dgm:prSet>
      <dgm:spPr/>
      <dgm:t>
        <a:bodyPr/>
        <a:lstStyle/>
        <a:p>
          <a:endParaRPr lang="en-US"/>
        </a:p>
      </dgm:t>
    </dgm:pt>
    <dgm:pt modelId="{EEE6483B-C5EF-4D34-BA3C-A84BAE12C37D}" type="pres">
      <dgm:prSet presAssocID="{E6277A9A-283B-403D-A165-FC2915109455}" presName="ellipse3" presStyleLbl="vennNode1" presStyleIdx="4" presStyleCnt="9" custLinFactX="-100000" custLinFactY="300000" custLinFactNeighborX="-139577" custLinFactNeighborY="347890"/>
      <dgm:spPr/>
    </dgm:pt>
    <dgm:pt modelId="{45E29DE6-0985-4332-9CF0-2694BDFCA6B6}" type="pres">
      <dgm:prSet presAssocID="{8FA8AE64-4830-4C67-85B3-28B1E49BE028}" presName="childText1_3" presStyleLbl="vennNode1" presStyleIdx="5" presStyleCnt="9" custScaleX="282802" custLinFactNeighborX="-50147" custLinFactNeighborY="76304">
        <dgm:presLayoutVars>
          <dgm:chMax val="0"/>
          <dgm:chPref val="0"/>
        </dgm:presLayoutVars>
      </dgm:prSet>
      <dgm:spPr/>
      <dgm:t>
        <a:bodyPr/>
        <a:lstStyle/>
        <a:p>
          <a:endParaRPr lang="en-US"/>
        </a:p>
      </dgm:t>
    </dgm:pt>
    <dgm:pt modelId="{565205F4-18F9-4253-9503-8CE63FC0A356}" type="pres">
      <dgm:prSet presAssocID="{D2EE88B0-F60A-42C3-A947-68D48F068618}" presName="childText1_4" presStyleLbl="vennNode1" presStyleIdx="6" presStyleCnt="9" custScaleX="195143" custScaleY="177227" custLinFactX="17445" custLinFactNeighborX="100000" custLinFactNeighborY="43412">
        <dgm:presLayoutVars>
          <dgm:chMax val="0"/>
          <dgm:chPref val="0"/>
        </dgm:presLayoutVars>
      </dgm:prSet>
      <dgm:spPr/>
      <dgm:t>
        <a:bodyPr/>
        <a:lstStyle/>
        <a:p>
          <a:endParaRPr lang="en-US"/>
        </a:p>
      </dgm:t>
    </dgm:pt>
    <dgm:pt modelId="{05F87071-F445-49E3-877A-EDD3B7CDDDA3}" type="pres">
      <dgm:prSet presAssocID="{D2EE88B0-F60A-42C3-A947-68D48F068618}" presName="ellipse4" presStyleLbl="vennNode1" presStyleIdx="7" presStyleCnt="9" custLinFactX="-270051" custLinFactY="-144322" custLinFactNeighborX="-300000" custLinFactNeighborY="-200000"/>
      <dgm:spPr/>
      <dgm:t>
        <a:bodyPr/>
        <a:lstStyle/>
        <a:p>
          <a:endParaRPr lang="en-US"/>
        </a:p>
      </dgm:t>
    </dgm:pt>
    <dgm:pt modelId="{3486DE5F-7E8F-4824-983E-193ED8CCD5B8}" type="pres">
      <dgm:prSet presAssocID="{D2EE88B0-F60A-42C3-A947-68D48F068618}" presName="ellipse5" presStyleLbl="vennNode1" presStyleIdx="8" presStyleCnt="9" custLinFactX="300000" custLinFactY="200000" custLinFactNeighborX="393780" custLinFactNeighborY="293284"/>
      <dgm:spPr/>
      <dgm:t>
        <a:bodyPr/>
        <a:lstStyle/>
        <a:p>
          <a:endParaRPr lang="en-US"/>
        </a:p>
      </dgm:t>
    </dgm:pt>
    <dgm:pt modelId="{23C132B9-8E17-479A-B9E3-1488A00B1AF3}" type="pres">
      <dgm:prSet presAssocID="{96DC49A6-DCD1-41E1-9268-99FF8A50DAA7}" presName="parentText1" presStyleLbl="revTx" presStyleIdx="0" presStyleCnt="1" custScaleY="29694" custLinFactNeighborX="799" custLinFactNeighborY="54425">
        <dgm:presLayoutVars>
          <dgm:chMax val="4"/>
          <dgm:chPref val="3"/>
          <dgm:bulletEnabled val="1"/>
        </dgm:presLayoutVars>
      </dgm:prSet>
      <dgm:spPr/>
      <dgm:t>
        <a:bodyPr/>
        <a:lstStyle/>
        <a:p>
          <a:endParaRPr lang="en-US"/>
        </a:p>
      </dgm:t>
    </dgm:pt>
  </dgm:ptLst>
  <dgm:cxnLst>
    <dgm:cxn modelId="{A80D6BA9-71BD-4741-972A-379B0822F3E8}" type="presOf" srcId="{96DC49A6-DCD1-41E1-9268-99FF8A50DAA7}" destId="{32855A63-8EE3-48C9-8E34-CEE4979E2F3C}" srcOrd="0" destOrd="0" presId="urn:microsoft.com/office/officeart/2009/3/layout/PhasedProcess"/>
    <dgm:cxn modelId="{8D4EFC3E-4C04-4F26-84C6-D4DE6BCDCF32}" type="presOf" srcId="{8FA8AE64-4830-4C67-85B3-28B1E49BE028}" destId="{45E29DE6-0985-4332-9CF0-2694BDFCA6B6}" srcOrd="0" destOrd="0" presId="urn:microsoft.com/office/officeart/2009/3/layout/PhasedProcess"/>
    <dgm:cxn modelId="{931DFF3E-7193-4A6A-8097-D91814081C38}" type="presOf" srcId="{912122A3-1D58-4652-B00D-94EA9BC6FAE5}" destId="{23C132B9-8E17-479A-B9E3-1488A00B1AF3}" srcOrd="0" destOrd="0" presId="urn:microsoft.com/office/officeart/2009/3/layout/PhasedProcess"/>
    <dgm:cxn modelId="{22FD3DF4-702B-415B-A198-5CB7E6D267D5}" type="presOf" srcId="{D2EE88B0-F60A-42C3-A947-68D48F068618}" destId="{565205F4-18F9-4253-9503-8CE63FC0A356}" srcOrd="0" destOrd="0" presId="urn:microsoft.com/office/officeart/2009/3/layout/PhasedProcess"/>
    <dgm:cxn modelId="{6BBB3156-5B38-47F4-BEA4-B8CF8749BFED}" srcId="{96DC49A6-DCD1-41E1-9268-99FF8A50DAA7}" destId="{912122A3-1D58-4652-B00D-94EA9BC6FAE5}" srcOrd="0" destOrd="0" parTransId="{17CFD451-D60D-44C2-AF02-2ED3A801F660}" sibTransId="{ADAF2647-FAC7-433F-B511-CDC13C18654B}"/>
    <dgm:cxn modelId="{3DD2BDF8-B992-4F45-9A6A-0006E1E1DFDC}" srcId="{912122A3-1D58-4652-B00D-94EA9BC6FAE5}" destId="{EA750085-532C-45FA-938A-DE52C93D31DA}" srcOrd="0" destOrd="0" parTransId="{DC69B720-B560-49D2-9C07-23416BFACD41}" sibTransId="{AFF8A1C8-9D5C-4C29-ACB7-6D98AA288B36}"/>
    <dgm:cxn modelId="{C3595DB7-0360-4EA5-9C08-B212EA899A6A}" srcId="{912122A3-1D58-4652-B00D-94EA9BC6FAE5}" destId="{D2EE88B0-F60A-42C3-A947-68D48F068618}" srcOrd="3" destOrd="0" parTransId="{2572B57A-1D34-4C43-9871-946AC4ACA7BA}" sibTransId="{88A3D111-A49A-4904-95BA-EFA9666F3789}"/>
    <dgm:cxn modelId="{9BE1C0E9-AB3A-40AE-8D27-8E7E33819D1A}" type="presOf" srcId="{EA750085-532C-45FA-938A-DE52C93D31DA}" destId="{5AB98B11-50D6-4A9F-B013-B0DDA0CAFB4D}" srcOrd="0" destOrd="0" presId="urn:microsoft.com/office/officeart/2009/3/layout/PhasedProcess"/>
    <dgm:cxn modelId="{1C954A2D-FA0A-4205-A97A-3736160B7588}" srcId="{912122A3-1D58-4652-B00D-94EA9BC6FAE5}" destId="{B6754F7F-31ED-488F-8577-2DCC735D7E07}" srcOrd="4" destOrd="0" parTransId="{7B6113C9-50C2-46AB-AAB2-A05A6AE14BC9}" sibTransId="{2DEEE189-2D6C-4C12-8E43-68159D8233A8}"/>
    <dgm:cxn modelId="{8C343E56-8C5F-4A91-938E-CB2758D0F5BB}" srcId="{912122A3-1D58-4652-B00D-94EA9BC6FAE5}" destId="{8FA8AE64-4830-4C67-85B3-28B1E49BE028}" srcOrd="2" destOrd="0" parTransId="{D1C335F1-9CC0-42AC-A21E-7980E11A6848}" sibTransId="{A46BCD2C-2190-41F4-B6C1-3DA3F51D7F77}"/>
    <dgm:cxn modelId="{7AB5435D-680D-454A-814D-3FFFD1EFABFD}" srcId="{912122A3-1D58-4652-B00D-94EA9BC6FAE5}" destId="{E6277A9A-283B-403D-A165-FC2915109455}" srcOrd="1" destOrd="0" parTransId="{6BFF64BD-60DA-4806-9534-81F9F271EE10}" sibTransId="{FE42BF53-FC66-430C-91A3-B7326F0DE3D2}"/>
    <dgm:cxn modelId="{11AE829B-DF4C-40DC-B88D-C1672C7B7DF6}" type="presOf" srcId="{E6277A9A-283B-403D-A165-FC2915109455}" destId="{20AB2327-E54E-4D3C-94D4-E1B5ECFC1016}" srcOrd="0" destOrd="0" presId="urn:microsoft.com/office/officeart/2009/3/layout/PhasedProcess"/>
    <dgm:cxn modelId="{DA05DB7B-E7B7-4C9A-B0CF-237C15384BA4}" type="presParOf" srcId="{32855A63-8EE3-48C9-8E34-CEE4979E2F3C}" destId="{D6732C30-2536-403F-8D65-FF0A0C9BF7A9}" srcOrd="0" destOrd="0" presId="urn:microsoft.com/office/officeart/2009/3/layout/PhasedProcess"/>
    <dgm:cxn modelId="{0AD73688-A9FF-4CB6-9C3E-A9C0000A0BC6}" type="presParOf" srcId="{32855A63-8EE3-48C9-8E34-CEE4979E2F3C}" destId="{7F210199-9416-4AFB-A1E6-9C3B12831C4E}" srcOrd="1" destOrd="0" presId="urn:microsoft.com/office/officeart/2009/3/layout/PhasedProcess"/>
    <dgm:cxn modelId="{03AA7AF6-6FCE-4867-94A5-077314B1CA61}" type="presParOf" srcId="{7F210199-9416-4AFB-A1E6-9C3B12831C4E}" destId="{5AB98B11-50D6-4A9F-B013-B0DDA0CAFB4D}" srcOrd="0" destOrd="0" presId="urn:microsoft.com/office/officeart/2009/3/layout/PhasedProcess"/>
    <dgm:cxn modelId="{278F346D-F5DE-4E38-8A48-3794D40194D7}" type="presParOf" srcId="{7F210199-9416-4AFB-A1E6-9C3B12831C4E}" destId="{A942DDCA-02E9-48BB-9511-0F7436E1EE4F}" srcOrd="1" destOrd="0" presId="urn:microsoft.com/office/officeart/2009/3/layout/PhasedProcess"/>
    <dgm:cxn modelId="{C82C2077-A4C5-444C-96F8-ED888D8CA7EA}" type="presParOf" srcId="{7F210199-9416-4AFB-A1E6-9C3B12831C4E}" destId="{66735236-D042-4495-BD75-B72B8D50DD8D}" srcOrd="2" destOrd="0" presId="urn:microsoft.com/office/officeart/2009/3/layout/PhasedProcess"/>
    <dgm:cxn modelId="{0EE6974C-82C1-4F05-9DE4-FE1A848C5E9B}" type="presParOf" srcId="{7F210199-9416-4AFB-A1E6-9C3B12831C4E}" destId="{20AB2327-E54E-4D3C-94D4-E1B5ECFC1016}" srcOrd="3" destOrd="0" presId="urn:microsoft.com/office/officeart/2009/3/layout/PhasedProcess"/>
    <dgm:cxn modelId="{4E740CCC-9267-4B92-8950-16F6BF71BC4A}" type="presParOf" srcId="{7F210199-9416-4AFB-A1E6-9C3B12831C4E}" destId="{EEE6483B-C5EF-4D34-BA3C-A84BAE12C37D}" srcOrd="4" destOrd="0" presId="urn:microsoft.com/office/officeart/2009/3/layout/PhasedProcess"/>
    <dgm:cxn modelId="{BD47750F-D584-4B44-8F71-874FC699ABBF}" type="presParOf" srcId="{7F210199-9416-4AFB-A1E6-9C3B12831C4E}" destId="{45E29DE6-0985-4332-9CF0-2694BDFCA6B6}" srcOrd="5" destOrd="0" presId="urn:microsoft.com/office/officeart/2009/3/layout/PhasedProcess"/>
    <dgm:cxn modelId="{56A9C43B-EE78-4FDA-B634-02FBC951EA20}" type="presParOf" srcId="{7F210199-9416-4AFB-A1E6-9C3B12831C4E}" destId="{565205F4-18F9-4253-9503-8CE63FC0A356}" srcOrd="6" destOrd="0" presId="urn:microsoft.com/office/officeart/2009/3/layout/PhasedProcess"/>
    <dgm:cxn modelId="{F5E65735-2386-4AC7-8CB0-5D7A77CCA4BE}" type="presParOf" srcId="{7F210199-9416-4AFB-A1E6-9C3B12831C4E}" destId="{05F87071-F445-49E3-877A-EDD3B7CDDDA3}" srcOrd="7" destOrd="0" presId="urn:microsoft.com/office/officeart/2009/3/layout/PhasedProcess"/>
    <dgm:cxn modelId="{8002C8F0-405F-429E-83FF-F6E081F6C535}" type="presParOf" srcId="{7F210199-9416-4AFB-A1E6-9C3B12831C4E}" destId="{3486DE5F-7E8F-4824-983E-193ED8CCD5B8}" srcOrd="8" destOrd="0" presId="urn:microsoft.com/office/officeart/2009/3/layout/PhasedProcess"/>
    <dgm:cxn modelId="{893D6A4C-D89F-4A02-985A-3514AB26070C}" type="presParOf" srcId="{32855A63-8EE3-48C9-8E34-CEE4979E2F3C}" destId="{23C132B9-8E17-479A-B9E3-1488A00B1AF3}" srcOrd="2"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542359-3B55-445F-BF31-FE8A331F29DC}" type="doc">
      <dgm:prSet loTypeId="urn:microsoft.com/office/officeart/2005/8/layout/hProcess9" loCatId="process" qsTypeId="urn:microsoft.com/office/officeart/2005/8/quickstyle/simple1" qsCatId="simple" csTypeId="urn:microsoft.com/office/officeart/2005/8/colors/accent1_2" csCatId="accent1" phldr="1"/>
      <dgm:spPr/>
    </dgm:pt>
    <dgm:pt modelId="{0D4005F9-FDC7-49CB-8EBD-7457A3CD21DF}">
      <dgm:prSet phldrT="[Text]" custT="1"/>
      <dgm:spPr/>
      <dgm:t>
        <a:bodyPr/>
        <a:lstStyle/>
        <a:p>
          <a:r>
            <a:rPr lang="en-CA" sz="1400" b="1" dirty="0"/>
            <a:t>Quality Assurance </a:t>
          </a:r>
          <a:r>
            <a:rPr lang="en-CA" sz="1400" b="1" dirty="0" smtClean="0"/>
            <a:t>Statement</a:t>
          </a:r>
          <a:endParaRPr lang="en-US" sz="1400" dirty="0"/>
        </a:p>
      </dgm:t>
    </dgm:pt>
    <dgm:pt modelId="{29050F49-4A6F-4CED-9F0A-9AF4CEE593D1}" type="parTrans" cxnId="{3AC4C6D0-CE81-4397-97D5-7DE0D1D3F039}">
      <dgm:prSet/>
      <dgm:spPr/>
      <dgm:t>
        <a:bodyPr/>
        <a:lstStyle/>
        <a:p>
          <a:endParaRPr lang="en-US"/>
        </a:p>
      </dgm:t>
    </dgm:pt>
    <dgm:pt modelId="{90477ADE-CD6C-4092-B0C1-4D731926A172}" type="sibTrans" cxnId="{3AC4C6D0-CE81-4397-97D5-7DE0D1D3F039}">
      <dgm:prSet/>
      <dgm:spPr/>
      <dgm:t>
        <a:bodyPr/>
        <a:lstStyle/>
        <a:p>
          <a:endParaRPr lang="en-US"/>
        </a:p>
      </dgm:t>
    </dgm:pt>
    <dgm:pt modelId="{FC43317E-166B-4FE0-A24D-F1D92BD1977F}">
      <dgm:prSet custT="1"/>
      <dgm:spPr/>
      <dgm:t>
        <a:bodyPr/>
        <a:lstStyle/>
        <a:p>
          <a:r>
            <a:rPr lang="en-CA" sz="1400" b="1" dirty="0"/>
            <a:t>Campus Site </a:t>
          </a:r>
          <a:r>
            <a:rPr lang="en-CA" sz="1400" b="1" dirty="0" smtClean="0"/>
            <a:t>Visit</a:t>
          </a:r>
          <a:endParaRPr lang="en-US" sz="1400" dirty="0"/>
        </a:p>
      </dgm:t>
    </dgm:pt>
    <dgm:pt modelId="{E51FC97A-F21E-4318-AC01-29819C476D7F}" type="parTrans" cxnId="{90419FD5-A203-4999-AF0A-179BA5A25AE7}">
      <dgm:prSet/>
      <dgm:spPr/>
      <dgm:t>
        <a:bodyPr/>
        <a:lstStyle/>
        <a:p>
          <a:endParaRPr lang="en-US"/>
        </a:p>
      </dgm:t>
    </dgm:pt>
    <dgm:pt modelId="{1DE54449-4D05-4F8C-9B04-84711519742C}" type="sibTrans" cxnId="{90419FD5-A203-4999-AF0A-179BA5A25AE7}">
      <dgm:prSet/>
      <dgm:spPr/>
      <dgm:t>
        <a:bodyPr/>
        <a:lstStyle/>
        <a:p>
          <a:endParaRPr lang="en-US"/>
        </a:p>
      </dgm:t>
    </dgm:pt>
    <dgm:pt modelId="{1A0D1B5D-A185-4084-A35C-AC9943B234D3}">
      <dgm:prSet custT="1"/>
      <dgm:spPr/>
      <dgm:t>
        <a:bodyPr/>
        <a:lstStyle/>
        <a:p>
          <a:r>
            <a:rPr lang="en-CA" sz="1400" b="1"/>
            <a:t>Draft Report </a:t>
          </a:r>
          <a:endParaRPr lang="en-US" sz="1400" b="1"/>
        </a:p>
      </dgm:t>
    </dgm:pt>
    <dgm:pt modelId="{9BFAC304-A83C-4F77-B108-A14AF31D38EB}" type="parTrans" cxnId="{F49D8E04-F985-4238-A371-E52A4ED6D3D0}">
      <dgm:prSet/>
      <dgm:spPr/>
      <dgm:t>
        <a:bodyPr/>
        <a:lstStyle/>
        <a:p>
          <a:endParaRPr lang="en-US"/>
        </a:p>
      </dgm:t>
    </dgm:pt>
    <dgm:pt modelId="{16DAB0EB-9A84-4B65-AB31-C565F3F49747}" type="sibTrans" cxnId="{F49D8E04-F985-4238-A371-E52A4ED6D3D0}">
      <dgm:prSet/>
      <dgm:spPr/>
      <dgm:t>
        <a:bodyPr/>
        <a:lstStyle/>
        <a:p>
          <a:endParaRPr lang="en-US"/>
        </a:p>
      </dgm:t>
    </dgm:pt>
    <dgm:pt modelId="{BDFD5257-4850-477A-86B9-F2991B083CB8}">
      <dgm:prSet custT="1"/>
      <dgm:spPr/>
      <dgm:t>
        <a:bodyPr/>
        <a:lstStyle/>
        <a:p>
          <a:r>
            <a:rPr lang="en-US" sz="1400" b="1" dirty="0"/>
            <a:t>Action Plan </a:t>
          </a:r>
          <a:r>
            <a:rPr lang="en-US" sz="1200" dirty="0"/>
            <a:t>(</a:t>
          </a:r>
          <a:r>
            <a:rPr lang="en-US" sz="1200" dirty="0" err="1"/>
            <a:t>Instituti</a:t>
          </a:r>
          <a:r>
            <a:rPr lang="fr-CA" sz="1200" dirty="0"/>
            <a:t>on)</a:t>
          </a:r>
          <a:endParaRPr lang="en-US" sz="1200" dirty="0"/>
        </a:p>
      </dgm:t>
    </dgm:pt>
    <dgm:pt modelId="{67D2850C-6002-48CD-A698-EADD4E5406D0}" type="parTrans" cxnId="{450F5D7C-8408-42A5-A831-D301540DF755}">
      <dgm:prSet/>
      <dgm:spPr/>
      <dgm:t>
        <a:bodyPr/>
        <a:lstStyle/>
        <a:p>
          <a:endParaRPr lang="en-US"/>
        </a:p>
      </dgm:t>
    </dgm:pt>
    <dgm:pt modelId="{5DCA87B4-3BBD-48E0-8A44-A6060E9F40FD}" type="sibTrans" cxnId="{450F5D7C-8408-42A5-A831-D301540DF755}">
      <dgm:prSet/>
      <dgm:spPr/>
      <dgm:t>
        <a:bodyPr/>
        <a:lstStyle/>
        <a:p>
          <a:endParaRPr lang="en-US"/>
        </a:p>
      </dgm:t>
    </dgm:pt>
    <dgm:pt modelId="{0D6061A2-F3CE-4253-8948-E256045A7EE0}">
      <dgm:prSet custT="1"/>
      <dgm:spPr/>
      <dgm:t>
        <a:bodyPr/>
        <a:lstStyle/>
        <a:p>
          <a:r>
            <a:rPr lang="fr-CA" sz="1400" b="1" dirty="0"/>
            <a:t>Final Report </a:t>
          </a:r>
          <a:r>
            <a:rPr lang="fr-CA" sz="1100" b="0" dirty="0"/>
            <a:t>(MPHEC)</a:t>
          </a:r>
          <a:endParaRPr lang="en-US" sz="1100" b="0" dirty="0"/>
        </a:p>
      </dgm:t>
    </dgm:pt>
    <dgm:pt modelId="{0F2D17EE-049B-4419-AB64-904860F60835}" type="parTrans" cxnId="{6FC767E7-2A03-4282-906E-0F35CA31466A}">
      <dgm:prSet/>
      <dgm:spPr/>
      <dgm:t>
        <a:bodyPr/>
        <a:lstStyle/>
        <a:p>
          <a:endParaRPr lang="en-US"/>
        </a:p>
      </dgm:t>
    </dgm:pt>
    <dgm:pt modelId="{5A0BA423-7198-4197-9969-31F7A53B474E}" type="sibTrans" cxnId="{6FC767E7-2A03-4282-906E-0F35CA31466A}">
      <dgm:prSet/>
      <dgm:spPr/>
      <dgm:t>
        <a:bodyPr/>
        <a:lstStyle/>
        <a:p>
          <a:endParaRPr lang="en-US"/>
        </a:p>
      </dgm:t>
    </dgm:pt>
    <dgm:pt modelId="{4ED47075-5093-4774-99E3-4FE6F4D3DDA2}">
      <dgm:prSet custT="1"/>
      <dgm:spPr/>
      <dgm:t>
        <a:bodyPr/>
        <a:lstStyle/>
        <a:p>
          <a:r>
            <a:rPr lang="en-US" sz="1300" b="1" dirty="0"/>
            <a:t>Follow-up on Action Plan </a:t>
          </a:r>
          <a:r>
            <a:rPr lang="en-US" sz="1300" b="1" dirty="0" smtClean="0"/>
            <a:t>Implementation</a:t>
          </a:r>
          <a:endParaRPr lang="en-US" sz="1300" b="1" dirty="0"/>
        </a:p>
      </dgm:t>
    </dgm:pt>
    <dgm:pt modelId="{A9BE18E2-249B-4776-A712-66CB174CC54E}" type="parTrans" cxnId="{C7B4DF2D-D43D-4FC1-907F-5ADBEA45929C}">
      <dgm:prSet/>
      <dgm:spPr/>
      <dgm:t>
        <a:bodyPr/>
        <a:lstStyle/>
        <a:p>
          <a:endParaRPr lang="en-US"/>
        </a:p>
      </dgm:t>
    </dgm:pt>
    <dgm:pt modelId="{FE07D82B-FA41-41A3-BE95-2C4FB4BB0BBC}" type="sibTrans" cxnId="{C7B4DF2D-D43D-4FC1-907F-5ADBEA45929C}">
      <dgm:prSet/>
      <dgm:spPr/>
      <dgm:t>
        <a:bodyPr/>
        <a:lstStyle/>
        <a:p>
          <a:endParaRPr lang="en-US"/>
        </a:p>
      </dgm:t>
    </dgm:pt>
    <dgm:pt modelId="{6575F0A1-6DB5-40A6-9F02-B1C5DDD1F683}" type="pres">
      <dgm:prSet presAssocID="{55542359-3B55-445F-BF31-FE8A331F29DC}" presName="CompostProcess" presStyleCnt="0">
        <dgm:presLayoutVars>
          <dgm:dir/>
          <dgm:resizeHandles val="exact"/>
        </dgm:presLayoutVars>
      </dgm:prSet>
      <dgm:spPr/>
    </dgm:pt>
    <dgm:pt modelId="{99267E4D-8D71-4A8A-AFFE-22829EB4FCBA}" type="pres">
      <dgm:prSet presAssocID="{55542359-3B55-445F-BF31-FE8A331F29DC}" presName="arrow" presStyleLbl="bgShp" presStyleIdx="0" presStyleCnt="1"/>
      <dgm:spPr/>
    </dgm:pt>
    <dgm:pt modelId="{0A0E0FB8-78F3-4918-9BA8-59ED9846CC61}" type="pres">
      <dgm:prSet presAssocID="{55542359-3B55-445F-BF31-FE8A331F29DC}" presName="linearProcess" presStyleCnt="0"/>
      <dgm:spPr/>
    </dgm:pt>
    <dgm:pt modelId="{1EAC37C9-7A1A-4FC6-95F9-BAE2AC6ED981}" type="pres">
      <dgm:prSet presAssocID="{0D4005F9-FDC7-49CB-8EBD-7457A3CD21DF}" presName="textNode" presStyleLbl="node1" presStyleIdx="0" presStyleCnt="6" custScaleX="127437" custScaleY="100677">
        <dgm:presLayoutVars>
          <dgm:bulletEnabled val="1"/>
        </dgm:presLayoutVars>
      </dgm:prSet>
      <dgm:spPr/>
      <dgm:t>
        <a:bodyPr/>
        <a:lstStyle/>
        <a:p>
          <a:endParaRPr lang="en-US"/>
        </a:p>
      </dgm:t>
    </dgm:pt>
    <dgm:pt modelId="{19942CBF-5224-4E0E-8482-69C6C2EFA737}" type="pres">
      <dgm:prSet presAssocID="{90477ADE-CD6C-4092-B0C1-4D731926A172}" presName="sibTrans" presStyleCnt="0"/>
      <dgm:spPr/>
    </dgm:pt>
    <dgm:pt modelId="{6094C611-D1C3-4146-8732-E306AD477374}" type="pres">
      <dgm:prSet presAssocID="{FC43317E-166B-4FE0-A24D-F1D92BD1977F}" presName="textNode" presStyleLbl="node1" presStyleIdx="1" presStyleCnt="6" custScaleX="132236" custScaleY="100677" custLinFactNeighborX="8939">
        <dgm:presLayoutVars>
          <dgm:bulletEnabled val="1"/>
        </dgm:presLayoutVars>
      </dgm:prSet>
      <dgm:spPr/>
      <dgm:t>
        <a:bodyPr/>
        <a:lstStyle/>
        <a:p>
          <a:endParaRPr lang="en-US"/>
        </a:p>
      </dgm:t>
    </dgm:pt>
    <dgm:pt modelId="{749C0340-A152-4FD0-881E-73362F6E1777}" type="pres">
      <dgm:prSet presAssocID="{1DE54449-4D05-4F8C-9B04-84711519742C}" presName="sibTrans" presStyleCnt="0"/>
      <dgm:spPr/>
    </dgm:pt>
    <dgm:pt modelId="{DD669C58-2570-4866-93E0-5F52004F558A}" type="pres">
      <dgm:prSet presAssocID="{1A0D1B5D-A185-4084-A35C-AC9943B234D3}" presName="textNode" presStyleLbl="node1" presStyleIdx="2" presStyleCnt="6" custScaleX="134754" custScaleY="100677" custLinFactNeighborX="14195">
        <dgm:presLayoutVars>
          <dgm:bulletEnabled val="1"/>
        </dgm:presLayoutVars>
      </dgm:prSet>
      <dgm:spPr/>
      <dgm:t>
        <a:bodyPr/>
        <a:lstStyle/>
        <a:p>
          <a:endParaRPr lang="en-US"/>
        </a:p>
      </dgm:t>
    </dgm:pt>
    <dgm:pt modelId="{E8B33BCA-6D9A-4E54-BB58-F4170EDBF3AB}" type="pres">
      <dgm:prSet presAssocID="{16DAB0EB-9A84-4B65-AB31-C565F3F49747}" presName="sibTrans" presStyleCnt="0"/>
      <dgm:spPr/>
    </dgm:pt>
    <dgm:pt modelId="{D1F87012-8955-4B72-B9AE-2B72B010C1A3}" type="pres">
      <dgm:prSet presAssocID="{BDFD5257-4850-477A-86B9-F2991B083CB8}" presName="textNode" presStyleLbl="node1" presStyleIdx="3" presStyleCnt="6" custScaleX="138295" custLinFactNeighborX="3932">
        <dgm:presLayoutVars>
          <dgm:bulletEnabled val="1"/>
        </dgm:presLayoutVars>
      </dgm:prSet>
      <dgm:spPr/>
      <dgm:t>
        <a:bodyPr/>
        <a:lstStyle/>
        <a:p>
          <a:endParaRPr lang="en-US"/>
        </a:p>
      </dgm:t>
    </dgm:pt>
    <dgm:pt modelId="{7215072A-827F-4CF7-A6EF-8D8396E82524}" type="pres">
      <dgm:prSet presAssocID="{5DCA87B4-3BBD-48E0-8A44-A6060E9F40FD}" presName="sibTrans" presStyleCnt="0"/>
      <dgm:spPr/>
    </dgm:pt>
    <dgm:pt modelId="{DD1540F4-602C-4935-9D05-62892D960364}" type="pres">
      <dgm:prSet presAssocID="{0D6061A2-F3CE-4253-8948-E256045A7EE0}" presName="textNode" presStyleLbl="node1" presStyleIdx="4" presStyleCnt="6" custScaleX="150644" custLinFactNeighborX="-11734">
        <dgm:presLayoutVars>
          <dgm:bulletEnabled val="1"/>
        </dgm:presLayoutVars>
      </dgm:prSet>
      <dgm:spPr/>
      <dgm:t>
        <a:bodyPr/>
        <a:lstStyle/>
        <a:p>
          <a:endParaRPr lang="en-US"/>
        </a:p>
      </dgm:t>
    </dgm:pt>
    <dgm:pt modelId="{9A13AFA9-064B-4814-834F-BD41EFE2AEC3}" type="pres">
      <dgm:prSet presAssocID="{5A0BA423-7198-4197-9969-31F7A53B474E}" presName="sibTrans" presStyleCnt="0"/>
      <dgm:spPr/>
    </dgm:pt>
    <dgm:pt modelId="{0F353986-60A6-4D63-804A-5BE8C09E9B5A}" type="pres">
      <dgm:prSet presAssocID="{4ED47075-5093-4774-99E3-4FE6F4D3DDA2}" presName="textNode" presStyleLbl="node1" presStyleIdx="5" presStyleCnt="6" custScaleX="164073" custLinFactNeighborX="-9725">
        <dgm:presLayoutVars>
          <dgm:bulletEnabled val="1"/>
        </dgm:presLayoutVars>
      </dgm:prSet>
      <dgm:spPr/>
      <dgm:t>
        <a:bodyPr/>
        <a:lstStyle/>
        <a:p>
          <a:endParaRPr lang="en-US"/>
        </a:p>
      </dgm:t>
    </dgm:pt>
  </dgm:ptLst>
  <dgm:cxnLst>
    <dgm:cxn modelId="{3AC4C6D0-CE81-4397-97D5-7DE0D1D3F039}" srcId="{55542359-3B55-445F-BF31-FE8A331F29DC}" destId="{0D4005F9-FDC7-49CB-8EBD-7457A3CD21DF}" srcOrd="0" destOrd="0" parTransId="{29050F49-4A6F-4CED-9F0A-9AF4CEE593D1}" sibTransId="{90477ADE-CD6C-4092-B0C1-4D731926A172}"/>
    <dgm:cxn modelId="{450F5D7C-8408-42A5-A831-D301540DF755}" srcId="{55542359-3B55-445F-BF31-FE8A331F29DC}" destId="{BDFD5257-4850-477A-86B9-F2991B083CB8}" srcOrd="3" destOrd="0" parTransId="{67D2850C-6002-48CD-A698-EADD4E5406D0}" sibTransId="{5DCA87B4-3BBD-48E0-8A44-A6060E9F40FD}"/>
    <dgm:cxn modelId="{CD6C5792-0B8F-4C08-B7A2-60490AD6CBE7}" type="presOf" srcId="{1A0D1B5D-A185-4084-A35C-AC9943B234D3}" destId="{DD669C58-2570-4866-93E0-5F52004F558A}" srcOrd="0" destOrd="0" presId="urn:microsoft.com/office/officeart/2005/8/layout/hProcess9"/>
    <dgm:cxn modelId="{122FE3CF-663A-41E2-8E92-E381BD553251}" type="presOf" srcId="{4ED47075-5093-4774-99E3-4FE6F4D3DDA2}" destId="{0F353986-60A6-4D63-804A-5BE8C09E9B5A}" srcOrd="0" destOrd="0" presId="urn:microsoft.com/office/officeart/2005/8/layout/hProcess9"/>
    <dgm:cxn modelId="{8E6F3802-2C26-41E1-9956-E3789CFCEBE1}" type="presOf" srcId="{0D6061A2-F3CE-4253-8948-E256045A7EE0}" destId="{DD1540F4-602C-4935-9D05-62892D960364}" srcOrd="0" destOrd="0" presId="urn:microsoft.com/office/officeart/2005/8/layout/hProcess9"/>
    <dgm:cxn modelId="{EF3E292A-3150-4CA7-953A-41286BE3BE50}" type="presOf" srcId="{0D4005F9-FDC7-49CB-8EBD-7457A3CD21DF}" destId="{1EAC37C9-7A1A-4FC6-95F9-BAE2AC6ED981}" srcOrd="0" destOrd="0" presId="urn:microsoft.com/office/officeart/2005/8/layout/hProcess9"/>
    <dgm:cxn modelId="{C7B4DF2D-D43D-4FC1-907F-5ADBEA45929C}" srcId="{55542359-3B55-445F-BF31-FE8A331F29DC}" destId="{4ED47075-5093-4774-99E3-4FE6F4D3DDA2}" srcOrd="5" destOrd="0" parTransId="{A9BE18E2-249B-4776-A712-66CB174CC54E}" sibTransId="{FE07D82B-FA41-41A3-BE95-2C4FB4BB0BBC}"/>
    <dgm:cxn modelId="{6FC767E7-2A03-4282-906E-0F35CA31466A}" srcId="{55542359-3B55-445F-BF31-FE8A331F29DC}" destId="{0D6061A2-F3CE-4253-8948-E256045A7EE0}" srcOrd="4" destOrd="0" parTransId="{0F2D17EE-049B-4419-AB64-904860F60835}" sibTransId="{5A0BA423-7198-4197-9969-31F7A53B474E}"/>
    <dgm:cxn modelId="{B9B18213-4C50-4DD6-9CFD-1ED825DBFC54}" type="presOf" srcId="{BDFD5257-4850-477A-86B9-F2991B083CB8}" destId="{D1F87012-8955-4B72-B9AE-2B72B010C1A3}" srcOrd="0" destOrd="0" presId="urn:microsoft.com/office/officeart/2005/8/layout/hProcess9"/>
    <dgm:cxn modelId="{0A2BF579-CFA1-4CDF-903E-D2BF1E813D57}" type="presOf" srcId="{55542359-3B55-445F-BF31-FE8A331F29DC}" destId="{6575F0A1-6DB5-40A6-9F02-B1C5DDD1F683}" srcOrd="0" destOrd="0" presId="urn:microsoft.com/office/officeart/2005/8/layout/hProcess9"/>
    <dgm:cxn modelId="{F49D8E04-F985-4238-A371-E52A4ED6D3D0}" srcId="{55542359-3B55-445F-BF31-FE8A331F29DC}" destId="{1A0D1B5D-A185-4084-A35C-AC9943B234D3}" srcOrd="2" destOrd="0" parTransId="{9BFAC304-A83C-4F77-B108-A14AF31D38EB}" sibTransId="{16DAB0EB-9A84-4B65-AB31-C565F3F49747}"/>
    <dgm:cxn modelId="{90419FD5-A203-4999-AF0A-179BA5A25AE7}" srcId="{55542359-3B55-445F-BF31-FE8A331F29DC}" destId="{FC43317E-166B-4FE0-A24D-F1D92BD1977F}" srcOrd="1" destOrd="0" parTransId="{E51FC97A-F21E-4318-AC01-29819C476D7F}" sibTransId="{1DE54449-4D05-4F8C-9B04-84711519742C}"/>
    <dgm:cxn modelId="{DF05D2C9-928C-4E83-81E9-F020B56C98C4}" type="presOf" srcId="{FC43317E-166B-4FE0-A24D-F1D92BD1977F}" destId="{6094C611-D1C3-4146-8732-E306AD477374}" srcOrd="0" destOrd="0" presId="urn:microsoft.com/office/officeart/2005/8/layout/hProcess9"/>
    <dgm:cxn modelId="{A4952EF5-6292-4DD9-A671-E4A2BA9CB923}" type="presParOf" srcId="{6575F0A1-6DB5-40A6-9F02-B1C5DDD1F683}" destId="{99267E4D-8D71-4A8A-AFFE-22829EB4FCBA}" srcOrd="0" destOrd="0" presId="urn:microsoft.com/office/officeart/2005/8/layout/hProcess9"/>
    <dgm:cxn modelId="{74CE2034-8805-4089-B2F1-7B15BA041BB0}" type="presParOf" srcId="{6575F0A1-6DB5-40A6-9F02-B1C5DDD1F683}" destId="{0A0E0FB8-78F3-4918-9BA8-59ED9846CC61}" srcOrd="1" destOrd="0" presId="urn:microsoft.com/office/officeart/2005/8/layout/hProcess9"/>
    <dgm:cxn modelId="{2ABF600E-D9E3-4999-B1E3-7223AF6CF7BE}" type="presParOf" srcId="{0A0E0FB8-78F3-4918-9BA8-59ED9846CC61}" destId="{1EAC37C9-7A1A-4FC6-95F9-BAE2AC6ED981}" srcOrd="0" destOrd="0" presId="urn:microsoft.com/office/officeart/2005/8/layout/hProcess9"/>
    <dgm:cxn modelId="{CB89637E-5438-4C44-A554-504932A39640}" type="presParOf" srcId="{0A0E0FB8-78F3-4918-9BA8-59ED9846CC61}" destId="{19942CBF-5224-4E0E-8482-69C6C2EFA737}" srcOrd="1" destOrd="0" presId="urn:microsoft.com/office/officeart/2005/8/layout/hProcess9"/>
    <dgm:cxn modelId="{F2234AB5-587F-4352-959E-A4EFE57BC2F4}" type="presParOf" srcId="{0A0E0FB8-78F3-4918-9BA8-59ED9846CC61}" destId="{6094C611-D1C3-4146-8732-E306AD477374}" srcOrd="2" destOrd="0" presId="urn:microsoft.com/office/officeart/2005/8/layout/hProcess9"/>
    <dgm:cxn modelId="{84B163FB-903E-46DA-B7CC-BC83E24ABF63}" type="presParOf" srcId="{0A0E0FB8-78F3-4918-9BA8-59ED9846CC61}" destId="{749C0340-A152-4FD0-881E-73362F6E1777}" srcOrd="3" destOrd="0" presId="urn:microsoft.com/office/officeart/2005/8/layout/hProcess9"/>
    <dgm:cxn modelId="{EA2FA15F-52DF-44DF-8F07-783560E88029}" type="presParOf" srcId="{0A0E0FB8-78F3-4918-9BA8-59ED9846CC61}" destId="{DD669C58-2570-4866-93E0-5F52004F558A}" srcOrd="4" destOrd="0" presId="urn:microsoft.com/office/officeart/2005/8/layout/hProcess9"/>
    <dgm:cxn modelId="{F4820A91-3BC4-4E2B-8E42-D14F09A8868E}" type="presParOf" srcId="{0A0E0FB8-78F3-4918-9BA8-59ED9846CC61}" destId="{E8B33BCA-6D9A-4E54-BB58-F4170EDBF3AB}" srcOrd="5" destOrd="0" presId="urn:microsoft.com/office/officeart/2005/8/layout/hProcess9"/>
    <dgm:cxn modelId="{5BB793E8-2C35-4336-8A0A-3E48F78782F7}" type="presParOf" srcId="{0A0E0FB8-78F3-4918-9BA8-59ED9846CC61}" destId="{D1F87012-8955-4B72-B9AE-2B72B010C1A3}" srcOrd="6" destOrd="0" presId="urn:microsoft.com/office/officeart/2005/8/layout/hProcess9"/>
    <dgm:cxn modelId="{CE62236D-A878-4F25-B319-94066439E9FF}" type="presParOf" srcId="{0A0E0FB8-78F3-4918-9BA8-59ED9846CC61}" destId="{7215072A-827F-4CF7-A6EF-8D8396E82524}" srcOrd="7" destOrd="0" presId="urn:microsoft.com/office/officeart/2005/8/layout/hProcess9"/>
    <dgm:cxn modelId="{C874F033-ECDD-4FF6-9694-4B94E7BE6D71}" type="presParOf" srcId="{0A0E0FB8-78F3-4918-9BA8-59ED9846CC61}" destId="{DD1540F4-602C-4935-9D05-62892D960364}" srcOrd="8" destOrd="0" presId="urn:microsoft.com/office/officeart/2005/8/layout/hProcess9"/>
    <dgm:cxn modelId="{F1EC0087-A9F6-472A-9047-0F0D2A42079C}" type="presParOf" srcId="{0A0E0FB8-78F3-4918-9BA8-59ED9846CC61}" destId="{9A13AFA9-064B-4814-834F-BD41EFE2AEC3}" srcOrd="9" destOrd="0" presId="urn:microsoft.com/office/officeart/2005/8/layout/hProcess9"/>
    <dgm:cxn modelId="{F11C13A1-12FB-4C3B-8366-AF6E35B1BC13}" type="presParOf" srcId="{0A0E0FB8-78F3-4918-9BA8-59ED9846CC61}" destId="{0F353986-60A6-4D63-804A-5BE8C09E9B5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A1F61F-03C3-4F56-AD79-3C56A62E881D}" type="doc">
      <dgm:prSet loTypeId="urn:microsoft.com/office/officeart/2005/8/layout/chart3" loCatId="cycle" qsTypeId="urn:microsoft.com/office/officeart/2005/8/quickstyle/simple2" qsCatId="simple" csTypeId="urn:microsoft.com/office/officeart/2005/8/colors/accent1_2" csCatId="accent1" phldr="1"/>
      <dgm:spPr/>
      <dgm:t>
        <a:bodyPr/>
        <a:lstStyle/>
        <a:p>
          <a:endParaRPr lang="en-CA"/>
        </a:p>
      </dgm:t>
    </dgm:pt>
    <dgm:pt modelId="{96EC54EA-69D8-4529-B989-EA4C34493153}">
      <dgm:prSet/>
      <dgm:spPr/>
      <dgm:t>
        <a:bodyPr/>
        <a:lstStyle/>
        <a:p>
          <a:pPr rtl="0"/>
          <a:r>
            <a:rPr lang="en-CA" b="1" dirty="0" smtClean="0"/>
            <a:t>Revised Standards</a:t>
          </a:r>
          <a:endParaRPr lang="en-US" dirty="0"/>
        </a:p>
      </dgm:t>
    </dgm:pt>
    <dgm:pt modelId="{044BDBED-D6CD-43FF-989E-2AB168FC2089}" type="parTrans" cxnId="{EDD2A948-4B00-4EB8-9673-BB8C7FA3AB8B}">
      <dgm:prSet/>
      <dgm:spPr/>
      <dgm:t>
        <a:bodyPr/>
        <a:lstStyle/>
        <a:p>
          <a:endParaRPr lang="en-CA"/>
        </a:p>
      </dgm:t>
    </dgm:pt>
    <dgm:pt modelId="{9FDA09ED-B9F6-4F7F-ACDF-EA6F61A746B2}" type="sibTrans" cxnId="{EDD2A948-4B00-4EB8-9673-BB8C7FA3AB8B}">
      <dgm:prSet/>
      <dgm:spPr/>
      <dgm:t>
        <a:bodyPr/>
        <a:lstStyle/>
        <a:p>
          <a:endParaRPr lang="en-CA"/>
        </a:p>
      </dgm:t>
    </dgm:pt>
    <dgm:pt modelId="{8B409CC8-354C-42A1-B3FE-7691C2C8927D}">
      <dgm:prSet/>
      <dgm:spPr/>
      <dgm:t>
        <a:bodyPr/>
        <a:lstStyle/>
        <a:p>
          <a:pPr rtl="0"/>
          <a:r>
            <a:rPr lang="en-CA" b="1" dirty="0" smtClean="0"/>
            <a:t>Proposed Process for a Second Cycle of Validation</a:t>
          </a:r>
          <a:endParaRPr lang="en-US" dirty="0"/>
        </a:p>
      </dgm:t>
    </dgm:pt>
    <dgm:pt modelId="{52958880-A5C0-4441-8E1E-22323C7234C4}" type="parTrans" cxnId="{227DD36A-C30A-4E2D-BC9C-D87C8326E370}">
      <dgm:prSet/>
      <dgm:spPr/>
      <dgm:t>
        <a:bodyPr/>
        <a:lstStyle/>
        <a:p>
          <a:endParaRPr lang="en-CA"/>
        </a:p>
      </dgm:t>
    </dgm:pt>
    <dgm:pt modelId="{CF7C1BE6-E025-4FF1-B568-5C6EE420B53F}" type="sibTrans" cxnId="{227DD36A-C30A-4E2D-BC9C-D87C8326E370}">
      <dgm:prSet/>
      <dgm:spPr/>
      <dgm:t>
        <a:bodyPr/>
        <a:lstStyle/>
        <a:p>
          <a:endParaRPr lang="en-CA"/>
        </a:p>
      </dgm:t>
    </dgm:pt>
    <dgm:pt modelId="{3DC706B5-1F2E-41B1-BEB5-3059CAB5AE37}">
      <dgm:prSet/>
      <dgm:spPr>
        <a:solidFill>
          <a:schemeClr val="tx1"/>
        </a:solidFill>
      </dgm:spPr>
      <dgm:t>
        <a:bodyPr/>
        <a:lstStyle/>
        <a:p>
          <a:pPr rtl="0"/>
          <a:r>
            <a:rPr lang="en-CA" b="1" dirty="0" smtClean="0"/>
            <a:t>Quality Assurance Discussion Paper</a:t>
          </a:r>
          <a:endParaRPr lang="en-US" dirty="0"/>
        </a:p>
      </dgm:t>
    </dgm:pt>
    <dgm:pt modelId="{4D2F89A4-F330-4D9B-80F7-A806A9C2DC34}" type="parTrans" cxnId="{5667BD84-BA78-4A87-9239-158A1BB0459C}">
      <dgm:prSet/>
      <dgm:spPr/>
      <dgm:t>
        <a:bodyPr/>
        <a:lstStyle/>
        <a:p>
          <a:endParaRPr lang="en-CA"/>
        </a:p>
      </dgm:t>
    </dgm:pt>
    <dgm:pt modelId="{24432CB4-047C-40AB-80A1-EBFD3E37FBA0}" type="sibTrans" cxnId="{5667BD84-BA78-4A87-9239-158A1BB0459C}">
      <dgm:prSet/>
      <dgm:spPr/>
      <dgm:t>
        <a:bodyPr/>
        <a:lstStyle/>
        <a:p>
          <a:endParaRPr lang="en-CA"/>
        </a:p>
      </dgm:t>
    </dgm:pt>
    <dgm:pt modelId="{2961841D-1640-4B4F-8B98-CCB099033ED4}">
      <dgm:prSet/>
      <dgm:spPr>
        <a:solidFill>
          <a:schemeClr val="tx1"/>
        </a:solidFill>
      </dgm:spPr>
      <dgm:t>
        <a:bodyPr/>
        <a:lstStyle/>
        <a:p>
          <a:pPr rtl="0"/>
          <a:r>
            <a:rPr lang="en-CA" b="1" smtClean="0"/>
            <a:t>Forum on Quality Assurance</a:t>
          </a:r>
          <a:endParaRPr lang="en-US"/>
        </a:p>
      </dgm:t>
    </dgm:pt>
    <dgm:pt modelId="{CB481EE3-52A4-4069-9D79-828254108AE9}" type="parTrans" cxnId="{813060F4-DF42-40FF-9F01-3B7D916C952F}">
      <dgm:prSet/>
      <dgm:spPr/>
      <dgm:t>
        <a:bodyPr/>
        <a:lstStyle/>
        <a:p>
          <a:endParaRPr lang="en-CA"/>
        </a:p>
      </dgm:t>
    </dgm:pt>
    <dgm:pt modelId="{D4726F0A-B7F5-401D-8E71-EEF537C83EEE}" type="sibTrans" cxnId="{813060F4-DF42-40FF-9F01-3B7D916C952F}">
      <dgm:prSet/>
      <dgm:spPr/>
      <dgm:t>
        <a:bodyPr/>
        <a:lstStyle/>
        <a:p>
          <a:endParaRPr lang="en-CA"/>
        </a:p>
      </dgm:t>
    </dgm:pt>
    <dgm:pt modelId="{BC00298F-D1D6-4B96-861C-53022289EAD0}">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18900000" scaled="1"/>
          <a:tileRect/>
        </a:gradFill>
      </dgm:spPr>
      <dgm:t>
        <a:bodyPr/>
        <a:lstStyle/>
        <a:p>
          <a:pPr rtl="0"/>
          <a:r>
            <a:rPr lang="en-CA" b="1" dirty="0" smtClean="0"/>
            <a:t>Implementation of revised standards</a:t>
          </a:r>
          <a:endParaRPr lang="en-US" dirty="0"/>
        </a:p>
      </dgm:t>
    </dgm:pt>
    <dgm:pt modelId="{43037DAA-41D4-45CC-A8DC-628C5E6A1067}" type="parTrans" cxnId="{5E970B27-96D6-479E-9F40-BCB12E7D3137}">
      <dgm:prSet/>
      <dgm:spPr/>
      <dgm:t>
        <a:bodyPr/>
        <a:lstStyle/>
        <a:p>
          <a:endParaRPr lang="en-CA"/>
        </a:p>
      </dgm:t>
    </dgm:pt>
    <dgm:pt modelId="{57882B5E-C476-4038-B4D0-EC4621F8676F}" type="sibTrans" cxnId="{5E970B27-96D6-479E-9F40-BCB12E7D3137}">
      <dgm:prSet/>
      <dgm:spPr/>
      <dgm:t>
        <a:bodyPr/>
        <a:lstStyle/>
        <a:p>
          <a:endParaRPr lang="en-CA"/>
        </a:p>
      </dgm:t>
    </dgm:pt>
    <dgm:pt modelId="{46E13FF1-F544-4DAC-B307-D03C7F839099}">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8100000" scaled="1"/>
          <a:tileRect/>
        </a:gradFill>
      </dgm:spPr>
      <dgm:t>
        <a:bodyPr/>
        <a:lstStyle/>
        <a:p>
          <a:pPr rtl="0"/>
          <a:r>
            <a:rPr lang="en-CA" b="1" dirty="0" smtClean="0"/>
            <a:t>Validation</a:t>
          </a:r>
          <a:endParaRPr lang="en-US" dirty="0"/>
        </a:p>
      </dgm:t>
    </dgm:pt>
    <dgm:pt modelId="{92C68F8F-648B-4E17-9FC8-BD2037F01A43}" type="parTrans" cxnId="{EA590BF8-FD91-4FCB-BE9E-445EE68B4314}">
      <dgm:prSet/>
      <dgm:spPr/>
      <dgm:t>
        <a:bodyPr/>
        <a:lstStyle/>
        <a:p>
          <a:endParaRPr lang="en-CA"/>
        </a:p>
      </dgm:t>
    </dgm:pt>
    <dgm:pt modelId="{16ABBE7F-B8F1-4284-B048-EAFD52B6D1CB}" type="sibTrans" cxnId="{EA590BF8-FD91-4FCB-BE9E-445EE68B4314}">
      <dgm:prSet/>
      <dgm:spPr/>
      <dgm:t>
        <a:bodyPr/>
        <a:lstStyle/>
        <a:p>
          <a:endParaRPr lang="en-CA"/>
        </a:p>
      </dgm:t>
    </dgm:pt>
    <dgm:pt modelId="{4885F7CA-E916-4F70-BAEC-DFABB179A4A3}" type="pres">
      <dgm:prSet presAssocID="{6FA1F61F-03C3-4F56-AD79-3C56A62E881D}" presName="compositeShape" presStyleCnt="0">
        <dgm:presLayoutVars>
          <dgm:chMax val="7"/>
          <dgm:dir/>
          <dgm:resizeHandles val="exact"/>
        </dgm:presLayoutVars>
      </dgm:prSet>
      <dgm:spPr/>
      <dgm:t>
        <a:bodyPr/>
        <a:lstStyle/>
        <a:p>
          <a:endParaRPr lang="en-US"/>
        </a:p>
      </dgm:t>
    </dgm:pt>
    <dgm:pt modelId="{5312C2BD-2483-4492-A75F-BF93AA8D56C3}" type="pres">
      <dgm:prSet presAssocID="{6FA1F61F-03C3-4F56-AD79-3C56A62E881D}" presName="wedge1" presStyleLbl="node1" presStyleIdx="0" presStyleCnt="6" custLinFactNeighborX="-2920" custLinFactNeighborY="3256"/>
      <dgm:spPr/>
      <dgm:t>
        <a:bodyPr/>
        <a:lstStyle/>
        <a:p>
          <a:endParaRPr lang="en-US"/>
        </a:p>
      </dgm:t>
    </dgm:pt>
    <dgm:pt modelId="{DCA9A893-F091-4A54-9DA9-9057331EE7BF}" type="pres">
      <dgm:prSet presAssocID="{6FA1F61F-03C3-4F56-AD79-3C56A62E881D}" presName="wedge1Tx" presStyleLbl="node1" presStyleIdx="0" presStyleCnt="6">
        <dgm:presLayoutVars>
          <dgm:chMax val="0"/>
          <dgm:chPref val="0"/>
          <dgm:bulletEnabled val="1"/>
        </dgm:presLayoutVars>
      </dgm:prSet>
      <dgm:spPr/>
      <dgm:t>
        <a:bodyPr/>
        <a:lstStyle/>
        <a:p>
          <a:endParaRPr lang="en-US"/>
        </a:p>
      </dgm:t>
    </dgm:pt>
    <dgm:pt modelId="{54B6FB0A-3722-4C68-8585-B34AB136BF52}" type="pres">
      <dgm:prSet presAssocID="{6FA1F61F-03C3-4F56-AD79-3C56A62E881D}" presName="wedge2" presStyleLbl="node1" presStyleIdx="1" presStyleCnt="6" custLinFactNeighborX="1701" custLinFactNeighborY="-575"/>
      <dgm:spPr/>
      <dgm:t>
        <a:bodyPr/>
        <a:lstStyle/>
        <a:p>
          <a:endParaRPr lang="en-US"/>
        </a:p>
      </dgm:t>
    </dgm:pt>
    <dgm:pt modelId="{CE971BE2-051D-4CFE-A935-9443416C6B92}" type="pres">
      <dgm:prSet presAssocID="{6FA1F61F-03C3-4F56-AD79-3C56A62E881D}" presName="wedge2Tx" presStyleLbl="node1" presStyleIdx="1" presStyleCnt="6">
        <dgm:presLayoutVars>
          <dgm:chMax val="0"/>
          <dgm:chPref val="0"/>
          <dgm:bulletEnabled val="1"/>
        </dgm:presLayoutVars>
      </dgm:prSet>
      <dgm:spPr/>
      <dgm:t>
        <a:bodyPr/>
        <a:lstStyle/>
        <a:p>
          <a:endParaRPr lang="en-US"/>
        </a:p>
      </dgm:t>
    </dgm:pt>
    <dgm:pt modelId="{F16D80B7-ACEC-42F6-9CCF-F801364CAEF3}" type="pres">
      <dgm:prSet presAssocID="{6FA1F61F-03C3-4F56-AD79-3C56A62E881D}" presName="wedge3" presStyleLbl="node1" presStyleIdx="2" presStyleCnt="6" custLinFactNeighborX="56" custLinFactNeighborY="9281"/>
      <dgm:spPr/>
      <dgm:t>
        <a:bodyPr/>
        <a:lstStyle/>
        <a:p>
          <a:endParaRPr lang="en-US"/>
        </a:p>
      </dgm:t>
    </dgm:pt>
    <dgm:pt modelId="{A16BEB60-E261-44FD-BB90-045A5E65823C}" type="pres">
      <dgm:prSet presAssocID="{6FA1F61F-03C3-4F56-AD79-3C56A62E881D}" presName="wedge3Tx" presStyleLbl="node1" presStyleIdx="2" presStyleCnt="6">
        <dgm:presLayoutVars>
          <dgm:chMax val="0"/>
          <dgm:chPref val="0"/>
          <dgm:bulletEnabled val="1"/>
        </dgm:presLayoutVars>
      </dgm:prSet>
      <dgm:spPr/>
      <dgm:t>
        <a:bodyPr/>
        <a:lstStyle/>
        <a:p>
          <a:endParaRPr lang="en-US"/>
        </a:p>
      </dgm:t>
    </dgm:pt>
    <dgm:pt modelId="{B437193B-AEE7-42F4-BDDF-D7E56AEDEEB6}" type="pres">
      <dgm:prSet presAssocID="{6FA1F61F-03C3-4F56-AD79-3C56A62E881D}" presName="wedge4" presStyleLbl="node1" presStyleIdx="3" presStyleCnt="6" custLinFactNeighborX="56" custLinFactNeighborY="9281"/>
      <dgm:spPr/>
      <dgm:t>
        <a:bodyPr/>
        <a:lstStyle/>
        <a:p>
          <a:endParaRPr lang="en-US"/>
        </a:p>
      </dgm:t>
    </dgm:pt>
    <dgm:pt modelId="{4D884A3A-8F5A-4E6C-8AB7-F9901CD5C7E8}" type="pres">
      <dgm:prSet presAssocID="{6FA1F61F-03C3-4F56-AD79-3C56A62E881D}" presName="wedge4Tx" presStyleLbl="node1" presStyleIdx="3" presStyleCnt="6">
        <dgm:presLayoutVars>
          <dgm:chMax val="0"/>
          <dgm:chPref val="0"/>
          <dgm:bulletEnabled val="1"/>
        </dgm:presLayoutVars>
      </dgm:prSet>
      <dgm:spPr/>
      <dgm:t>
        <a:bodyPr/>
        <a:lstStyle/>
        <a:p>
          <a:endParaRPr lang="en-US"/>
        </a:p>
      </dgm:t>
    </dgm:pt>
    <dgm:pt modelId="{9D8AE421-DE17-42BD-A00D-AA0A767294FD}" type="pres">
      <dgm:prSet presAssocID="{6FA1F61F-03C3-4F56-AD79-3C56A62E881D}" presName="wedge5" presStyleLbl="node1" presStyleIdx="4" presStyleCnt="6" custLinFactNeighborX="-2016" custLinFactNeighborY="-909"/>
      <dgm:spPr/>
      <dgm:t>
        <a:bodyPr/>
        <a:lstStyle/>
        <a:p>
          <a:endParaRPr lang="en-US"/>
        </a:p>
      </dgm:t>
    </dgm:pt>
    <dgm:pt modelId="{414CB0C0-8CB0-4CD5-9706-59F0CDA74120}" type="pres">
      <dgm:prSet presAssocID="{6FA1F61F-03C3-4F56-AD79-3C56A62E881D}" presName="wedge5Tx" presStyleLbl="node1" presStyleIdx="4" presStyleCnt="6">
        <dgm:presLayoutVars>
          <dgm:chMax val="0"/>
          <dgm:chPref val="0"/>
          <dgm:bulletEnabled val="1"/>
        </dgm:presLayoutVars>
      </dgm:prSet>
      <dgm:spPr/>
      <dgm:t>
        <a:bodyPr/>
        <a:lstStyle/>
        <a:p>
          <a:endParaRPr lang="en-US"/>
        </a:p>
      </dgm:t>
    </dgm:pt>
    <dgm:pt modelId="{6DE651C8-2C5A-490E-B740-A831261D5559}" type="pres">
      <dgm:prSet presAssocID="{6FA1F61F-03C3-4F56-AD79-3C56A62E881D}" presName="wedge6" presStyleLbl="node1" presStyleIdx="5" presStyleCnt="6" custLinFactNeighborX="-1588" custLinFactNeighborY="-2232"/>
      <dgm:spPr/>
      <dgm:t>
        <a:bodyPr/>
        <a:lstStyle/>
        <a:p>
          <a:endParaRPr lang="en-US"/>
        </a:p>
      </dgm:t>
    </dgm:pt>
    <dgm:pt modelId="{FAA8AE7F-7734-43E8-B672-695FE5A26D0A}" type="pres">
      <dgm:prSet presAssocID="{6FA1F61F-03C3-4F56-AD79-3C56A62E881D}" presName="wedge6Tx" presStyleLbl="node1" presStyleIdx="5" presStyleCnt="6">
        <dgm:presLayoutVars>
          <dgm:chMax val="0"/>
          <dgm:chPref val="0"/>
          <dgm:bulletEnabled val="1"/>
        </dgm:presLayoutVars>
      </dgm:prSet>
      <dgm:spPr/>
      <dgm:t>
        <a:bodyPr/>
        <a:lstStyle/>
        <a:p>
          <a:endParaRPr lang="en-US"/>
        </a:p>
      </dgm:t>
    </dgm:pt>
  </dgm:ptLst>
  <dgm:cxnLst>
    <dgm:cxn modelId="{EA590BF8-FD91-4FCB-BE9E-445EE68B4314}" srcId="{6FA1F61F-03C3-4F56-AD79-3C56A62E881D}" destId="{46E13FF1-F544-4DAC-B307-D03C7F839099}" srcOrd="5" destOrd="0" parTransId="{92C68F8F-648B-4E17-9FC8-BD2037F01A43}" sibTransId="{16ABBE7F-B8F1-4284-B048-EAFD52B6D1CB}"/>
    <dgm:cxn modelId="{82313127-3D14-4287-9A53-F3DE5B378EC4}" type="presOf" srcId="{3DC706B5-1F2E-41B1-BEB5-3059CAB5AE37}" destId="{F16D80B7-ACEC-42F6-9CCF-F801364CAEF3}" srcOrd="0" destOrd="0" presId="urn:microsoft.com/office/officeart/2005/8/layout/chart3"/>
    <dgm:cxn modelId="{700589A7-18DB-4EAA-8C63-343DD9E4C849}" type="presOf" srcId="{96EC54EA-69D8-4529-B989-EA4C34493153}" destId="{DCA9A893-F091-4A54-9DA9-9057331EE7BF}" srcOrd="1" destOrd="0" presId="urn:microsoft.com/office/officeart/2005/8/layout/chart3"/>
    <dgm:cxn modelId="{54C79B15-B734-4C91-BB0C-C470C118F168}" type="presOf" srcId="{BC00298F-D1D6-4B96-861C-53022289EAD0}" destId="{9D8AE421-DE17-42BD-A00D-AA0A767294FD}" srcOrd="0" destOrd="0" presId="urn:microsoft.com/office/officeart/2005/8/layout/chart3"/>
    <dgm:cxn modelId="{73FA357A-51A1-4995-99FA-A8FE63078200}" type="presOf" srcId="{46E13FF1-F544-4DAC-B307-D03C7F839099}" destId="{FAA8AE7F-7734-43E8-B672-695FE5A26D0A}" srcOrd="1" destOrd="0" presId="urn:microsoft.com/office/officeart/2005/8/layout/chart3"/>
    <dgm:cxn modelId="{EDD2A948-4B00-4EB8-9673-BB8C7FA3AB8B}" srcId="{6FA1F61F-03C3-4F56-AD79-3C56A62E881D}" destId="{96EC54EA-69D8-4529-B989-EA4C34493153}" srcOrd="0" destOrd="0" parTransId="{044BDBED-D6CD-43FF-989E-2AB168FC2089}" sibTransId="{9FDA09ED-B9F6-4F7F-ACDF-EA6F61A746B2}"/>
    <dgm:cxn modelId="{9E81F8E0-BE42-47FA-BB8C-9775A985B0A6}" type="presOf" srcId="{8B409CC8-354C-42A1-B3FE-7691C2C8927D}" destId="{CE971BE2-051D-4CFE-A935-9443416C6B92}" srcOrd="1" destOrd="0" presId="urn:microsoft.com/office/officeart/2005/8/layout/chart3"/>
    <dgm:cxn modelId="{159B3207-560B-4613-800C-D8552D0B80ED}" type="presOf" srcId="{BC00298F-D1D6-4B96-861C-53022289EAD0}" destId="{414CB0C0-8CB0-4CD5-9706-59F0CDA74120}" srcOrd="1" destOrd="0" presId="urn:microsoft.com/office/officeart/2005/8/layout/chart3"/>
    <dgm:cxn modelId="{80DF6735-B731-4EAC-81FD-2A561C60B08D}" type="presOf" srcId="{3DC706B5-1F2E-41B1-BEB5-3059CAB5AE37}" destId="{A16BEB60-E261-44FD-BB90-045A5E65823C}" srcOrd="1" destOrd="0" presId="urn:microsoft.com/office/officeart/2005/8/layout/chart3"/>
    <dgm:cxn modelId="{5C9EF915-B991-41D0-8607-DF668181A8B4}" type="presOf" srcId="{46E13FF1-F544-4DAC-B307-D03C7F839099}" destId="{6DE651C8-2C5A-490E-B740-A831261D5559}" srcOrd="0" destOrd="0" presId="urn:microsoft.com/office/officeart/2005/8/layout/chart3"/>
    <dgm:cxn modelId="{C9B033D3-AB47-47EF-B253-3650577D180D}" type="presOf" srcId="{2961841D-1640-4B4F-8B98-CCB099033ED4}" destId="{4D884A3A-8F5A-4E6C-8AB7-F9901CD5C7E8}" srcOrd="1" destOrd="0" presId="urn:microsoft.com/office/officeart/2005/8/layout/chart3"/>
    <dgm:cxn modelId="{813060F4-DF42-40FF-9F01-3B7D916C952F}" srcId="{6FA1F61F-03C3-4F56-AD79-3C56A62E881D}" destId="{2961841D-1640-4B4F-8B98-CCB099033ED4}" srcOrd="3" destOrd="0" parTransId="{CB481EE3-52A4-4069-9D79-828254108AE9}" sibTransId="{D4726F0A-B7F5-401D-8E71-EEF537C83EEE}"/>
    <dgm:cxn modelId="{86CEBDE5-50E4-4001-892F-C587C8EE16FA}" type="presOf" srcId="{2961841D-1640-4B4F-8B98-CCB099033ED4}" destId="{B437193B-AEE7-42F4-BDDF-D7E56AEDEEB6}" srcOrd="0" destOrd="0" presId="urn:microsoft.com/office/officeart/2005/8/layout/chart3"/>
    <dgm:cxn modelId="{8E858EC0-5D4E-4840-94C6-760B9D013405}" type="presOf" srcId="{96EC54EA-69D8-4529-B989-EA4C34493153}" destId="{5312C2BD-2483-4492-A75F-BF93AA8D56C3}" srcOrd="0" destOrd="0" presId="urn:microsoft.com/office/officeart/2005/8/layout/chart3"/>
    <dgm:cxn modelId="{5667BD84-BA78-4A87-9239-158A1BB0459C}" srcId="{6FA1F61F-03C3-4F56-AD79-3C56A62E881D}" destId="{3DC706B5-1F2E-41B1-BEB5-3059CAB5AE37}" srcOrd="2" destOrd="0" parTransId="{4D2F89A4-F330-4D9B-80F7-A806A9C2DC34}" sibTransId="{24432CB4-047C-40AB-80A1-EBFD3E37FBA0}"/>
    <dgm:cxn modelId="{C9E38DA2-5DCA-418F-964D-2748DAC6E0BC}" type="presOf" srcId="{8B409CC8-354C-42A1-B3FE-7691C2C8927D}" destId="{54B6FB0A-3722-4C68-8585-B34AB136BF52}" srcOrd="0" destOrd="0" presId="urn:microsoft.com/office/officeart/2005/8/layout/chart3"/>
    <dgm:cxn modelId="{5E970B27-96D6-479E-9F40-BCB12E7D3137}" srcId="{6FA1F61F-03C3-4F56-AD79-3C56A62E881D}" destId="{BC00298F-D1D6-4B96-861C-53022289EAD0}" srcOrd="4" destOrd="0" parTransId="{43037DAA-41D4-45CC-A8DC-628C5E6A1067}" sibTransId="{57882B5E-C476-4038-B4D0-EC4621F8676F}"/>
    <dgm:cxn modelId="{9787F19F-63CF-4195-83A6-BAA08F506F56}" type="presOf" srcId="{6FA1F61F-03C3-4F56-AD79-3C56A62E881D}" destId="{4885F7CA-E916-4F70-BAEC-DFABB179A4A3}" srcOrd="0" destOrd="0" presId="urn:microsoft.com/office/officeart/2005/8/layout/chart3"/>
    <dgm:cxn modelId="{227DD36A-C30A-4E2D-BC9C-D87C8326E370}" srcId="{6FA1F61F-03C3-4F56-AD79-3C56A62E881D}" destId="{8B409CC8-354C-42A1-B3FE-7691C2C8927D}" srcOrd="1" destOrd="0" parTransId="{52958880-A5C0-4441-8E1E-22323C7234C4}" sibTransId="{CF7C1BE6-E025-4FF1-B568-5C6EE420B53F}"/>
    <dgm:cxn modelId="{581EE833-612E-4079-9FF6-EB4B51D0AF10}" type="presParOf" srcId="{4885F7CA-E916-4F70-BAEC-DFABB179A4A3}" destId="{5312C2BD-2483-4492-A75F-BF93AA8D56C3}" srcOrd="0" destOrd="0" presId="urn:microsoft.com/office/officeart/2005/8/layout/chart3"/>
    <dgm:cxn modelId="{50D12131-2FA6-4521-9D41-375A61F49B93}" type="presParOf" srcId="{4885F7CA-E916-4F70-BAEC-DFABB179A4A3}" destId="{DCA9A893-F091-4A54-9DA9-9057331EE7BF}" srcOrd="1" destOrd="0" presId="urn:microsoft.com/office/officeart/2005/8/layout/chart3"/>
    <dgm:cxn modelId="{8FF8968B-95D7-4578-978D-88AE9A26E698}" type="presParOf" srcId="{4885F7CA-E916-4F70-BAEC-DFABB179A4A3}" destId="{54B6FB0A-3722-4C68-8585-B34AB136BF52}" srcOrd="2" destOrd="0" presId="urn:microsoft.com/office/officeart/2005/8/layout/chart3"/>
    <dgm:cxn modelId="{9E47BDDB-C30E-4CDB-9213-801000E7D359}" type="presParOf" srcId="{4885F7CA-E916-4F70-BAEC-DFABB179A4A3}" destId="{CE971BE2-051D-4CFE-A935-9443416C6B92}" srcOrd="3" destOrd="0" presId="urn:microsoft.com/office/officeart/2005/8/layout/chart3"/>
    <dgm:cxn modelId="{D9E7779F-4EB8-4A49-8636-8721B36D2572}" type="presParOf" srcId="{4885F7CA-E916-4F70-BAEC-DFABB179A4A3}" destId="{F16D80B7-ACEC-42F6-9CCF-F801364CAEF3}" srcOrd="4" destOrd="0" presId="urn:microsoft.com/office/officeart/2005/8/layout/chart3"/>
    <dgm:cxn modelId="{64F6A821-EFEE-4AD8-A147-C358554D3226}" type="presParOf" srcId="{4885F7CA-E916-4F70-BAEC-DFABB179A4A3}" destId="{A16BEB60-E261-44FD-BB90-045A5E65823C}" srcOrd="5" destOrd="0" presId="urn:microsoft.com/office/officeart/2005/8/layout/chart3"/>
    <dgm:cxn modelId="{6914B817-6B15-4135-8C90-0A111789A266}" type="presParOf" srcId="{4885F7CA-E916-4F70-BAEC-DFABB179A4A3}" destId="{B437193B-AEE7-42F4-BDDF-D7E56AEDEEB6}" srcOrd="6" destOrd="0" presId="urn:microsoft.com/office/officeart/2005/8/layout/chart3"/>
    <dgm:cxn modelId="{E980D9E6-0855-4140-8E43-08EB27793123}" type="presParOf" srcId="{4885F7CA-E916-4F70-BAEC-DFABB179A4A3}" destId="{4D884A3A-8F5A-4E6C-8AB7-F9901CD5C7E8}" srcOrd="7" destOrd="0" presId="urn:microsoft.com/office/officeart/2005/8/layout/chart3"/>
    <dgm:cxn modelId="{356C1C86-D682-46DB-8CEB-51302E01BE60}" type="presParOf" srcId="{4885F7CA-E916-4F70-BAEC-DFABB179A4A3}" destId="{9D8AE421-DE17-42BD-A00D-AA0A767294FD}" srcOrd="8" destOrd="0" presId="urn:microsoft.com/office/officeart/2005/8/layout/chart3"/>
    <dgm:cxn modelId="{0A7E64A2-F59F-432A-A345-0CA644715318}" type="presParOf" srcId="{4885F7CA-E916-4F70-BAEC-DFABB179A4A3}" destId="{414CB0C0-8CB0-4CD5-9706-59F0CDA74120}" srcOrd="9" destOrd="0" presId="urn:microsoft.com/office/officeart/2005/8/layout/chart3"/>
    <dgm:cxn modelId="{27016373-3719-4CE4-8E18-33283E404332}" type="presParOf" srcId="{4885F7CA-E916-4F70-BAEC-DFABB179A4A3}" destId="{6DE651C8-2C5A-490E-B740-A831261D5559}" srcOrd="10" destOrd="0" presId="urn:microsoft.com/office/officeart/2005/8/layout/chart3"/>
    <dgm:cxn modelId="{F0342EDA-65CE-44F2-8021-1CE38E03A37E}" type="presParOf" srcId="{4885F7CA-E916-4F70-BAEC-DFABB179A4A3}" destId="{FAA8AE7F-7734-43E8-B672-695FE5A26D0A}"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A1F61F-03C3-4F56-AD79-3C56A62E881D}" type="doc">
      <dgm:prSet loTypeId="urn:microsoft.com/office/officeart/2005/8/layout/chart3" loCatId="cycle" qsTypeId="urn:microsoft.com/office/officeart/2005/8/quickstyle/simple2" qsCatId="simple" csTypeId="urn:microsoft.com/office/officeart/2005/8/colors/accent1_2" csCatId="accent1" phldr="1"/>
      <dgm:spPr/>
      <dgm:t>
        <a:bodyPr/>
        <a:lstStyle/>
        <a:p>
          <a:endParaRPr lang="en-CA"/>
        </a:p>
      </dgm:t>
    </dgm:pt>
    <dgm:pt modelId="{96EC54EA-69D8-4529-B989-EA4C34493153}">
      <dgm:prSet/>
      <dgm:spPr/>
      <dgm:t>
        <a:bodyPr/>
        <a:lstStyle/>
        <a:p>
          <a:pPr rtl="0"/>
          <a:r>
            <a:rPr lang="en-CA" b="1" dirty="0" smtClean="0"/>
            <a:t>Revised Standards</a:t>
          </a:r>
          <a:endParaRPr lang="en-US" dirty="0"/>
        </a:p>
      </dgm:t>
    </dgm:pt>
    <dgm:pt modelId="{044BDBED-D6CD-43FF-989E-2AB168FC2089}" type="parTrans" cxnId="{EDD2A948-4B00-4EB8-9673-BB8C7FA3AB8B}">
      <dgm:prSet/>
      <dgm:spPr/>
      <dgm:t>
        <a:bodyPr/>
        <a:lstStyle/>
        <a:p>
          <a:endParaRPr lang="en-CA"/>
        </a:p>
      </dgm:t>
    </dgm:pt>
    <dgm:pt modelId="{9FDA09ED-B9F6-4F7F-ACDF-EA6F61A746B2}" type="sibTrans" cxnId="{EDD2A948-4B00-4EB8-9673-BB8C7FA3AB8B}">
      <dgm:prSet/>
      <dgm:spPr/>
      <dgm:t>
        <a:bodyPr/>
        <a:lstStyle/>
        <a:p>
          <a:endParaRPr lang="en-CA"/>
        </a:p>
      </dgm:t>
    </dgm:pt>
    <dgm:pt modelId="{8B409CC8-354C-42A1-B3FE-7691C2C8927D}">
      <dgm:prSet/>
      <dgm:spPr/>
      <dgm:t>
        <a:bodyPr/>
        <a:lstStyle/>
        <a:p>
          <a:pPr rtl="0"/>
          <a:r>
            <a:rPr lang="en-CA" b="1" dirty="0" smtClean="0"/>
            <a:t>Proposed Process for a Second Cycle of Validation</a:t>
          </a:r>
          <a:endParaRPr lang="en-US" dirty="0"/>
        </a:p>
      </dgm:t>
    </dgm:pt>
    <dgm:pt modelId="{52958880-A5C0-4441-8E1E-22323C7234C4}" type="parTrans" cxnId="{227DD36A-C30A-4E2D-BC9C-D87C8326E370}">
      <dgm:prSet/>
      <dgm:spPr/>
      <dgm:t>
        <a:bodyPr/>
        <a:lstStyle/>
        <a:p>
          <a:endParaRPr lang="en-CA"/>
        </a:p>
      </dgm:t>
    </dgm:pt>
    <dgm:pt modelId="{CF7C1BE6-E025-4FF1-B568-5C6EE420B53F}" type="sibTrans" cxnId="{227DD36A-C30A-4E2D-BC9C-D87C8326E370}">
      <dgm:prSet/>
      <dgm:spPr/>
      <dgm:t>
        <a:bodyPr/>
        <a:lstStyle/>
        <a:p>
          <a:endParaRPr lang="en-CA"/>
        </a:p>
      </dgm:t>
    </dgm:pt>
    <dgm:pt modelId="{3DC706B5-1F2E-41B1-BEB5-3059CAB5AE37}">
      <dgm:prSet/>
      <dgm:spPr/>
      <dgm:t>
        <a:bodyPr/>
        <a:lstStyle/>
        <a:p>
          <a:pPr rtl="0"/>
          <a:r>
            <a:rPr lang="en-CA" b="1" dirty="0" smtClean="0"/>
            <a:t>Quality Assurance Discussion Paper</a:t>
          </a:r>
          <a:endParaRPr lang="en-US" dirty="0"/>
        </a:p>
      </dgm:t>
    </dgm:pt>
    <dgm:pt modelId="{4D2F89A4-F330-4D9B-80F7-A806A9C2DC34}" type="parTrans" cxnId="{5667BD84-BA78-4A87-9239-158A1BB0459C}">
      <dgm:prSet/>
      <dgm:spPr/>
      <dgm:t>
        <a:bodyPr/>
        <a:lstStyle/>
        <a:p>
          <a:endParaRPr lang="en-CA"/>
        </a:p>
      </dgm:t>
    </dgm:pt>
    <dgm:pt modelId="{24432CB4-047C-40AB-80A1-EBFD3E37FBA0}" type="sibTrans" cxnId="{5667BD84-BA78-4A87-9239-158A1BB0459C}">
      <dgm:prSet/>
      <dgm:spPr/>
      <dgm:t>
        <a:bodyPr/>
        <a:lstStyle/>
        <a:p>
          <a:endParaRPr lang="en-CA"/>
        </a:p>
      </dgm:t>
    </dgm:pt>
    <dgm:pt modelId="{2961841D-1640-4B4F-8B98-CCB099033ED4}">
      <dgm:prSet/>
      <dgm:spPr/>
      <dgm:t>
        <a:bodyPr/>
        <a:lstStyle/>
        <a:p>
          <a:pPr rtl="0"/>
          <a:r>
            <a:rPr lang="en-CA" b="1" smtClean="0"/>
            <a:t>Forum on Quality Assurance</a:t>
          </a:r>
          <a:endParaRPr lang="en-US"/>
        </a:p>
      </dgm:t>
    </dgm:pt>
    <dgm:pt modelId="{CB481EE3-52A4-4069-9D79-828254108AE9}" type="parTrans" cxnId="{813060F4-DF42-40FF-9F01-3B7D916C952F}">
      <dgm:prSet/>
      <dgm:spPr/>
      <dgm:t>
        <a:bodyPr/>
        <a:lstStyle/>
        <a:p>
          <a:endParaRPr lang="en-CA"/>
        </a:p>
      </dgm:t>
    </dgm:pt>
    <dgm:pt modelId="{D4726F0A-B7F5-401D-8E71-EEF537C83EEE}" type="sibTrans" cxnId="{813060F4-DF42-40FF-9F01-3B7D916C952F}">
      <dgm:prSet/>
      <dgm:spPr/>
      <dgm:t>
        <a:bodyPr/>
        <a:lstStyle/>
        <a:p>
          <a:endParaRPr lang="en-CA"/>
        </a:p>
      </dgm:t>
    </dgm:pt>
    <dgm:pt modelId="{BC00298F-D1D6-4B96-861C-53022289EAD0}">
      <dgm:prSet/>
      <dgm:spPr>
        <a:solidFill>
          <a:srgbClr val="990000"/>
        </a:solidFill>
      </dgm:spPr>
      <dgm:t>
        <a:bodyPr/>
        <a:lstStyle/>
        <a:p>
          <a:pPr rtl="0"/>
          <a:r>
            <a:rPr lang="en-CA" b="1" dirty="0" smtClean="0"/>
            <a:t>Next steps:</a:t>
          </a:r>
        </a:p>
        <a:p>
          <a:pPr rtl="0"/>
          <a:r>
            <a:rPr lang="en-CA" b="1" dirty="0" smtClean="0"/>
            <a:t>Implementation of Final (revised) standards</a:t>
          </a:r>
          <a:endParaRPr lang="en-US" dirty="0"/>
        </a:p>
      </dgm:t>
    </dgm:pt>
    <dgm:pt modelId="{43037DAA-41D4-45CC-A8DC-628C5E6A1067}" type="parTrans" cxnId="{5E970B27-96D6-479E-9F40-BCB12E7D3137}">
      <dgm:prSet/>
      <dgm:spPr/>
      <dgm:t>
        <a:bodyPr/>
        <a:lstStyle/>
        <a:p>
          <a:endParaRPr lang="en-CA"/>
        </a:p>
      </dgm:t>
    </dgm:pt>
    <dgm:pt modelId="{57882B5E-C476-4038-B4D0-EC4621F8676F}" type="sibTrans" cxnId="{5E970B27-96D6-479E-9F40-BCB12E7D3137}">
      <dgm:prSet/>
      <dgm:spPr/>
      <dgm:t>
        <a:bodyPr/>
        <a:lstStyle/>
        <a:p>
          <a:endParaRPr lang="en-CA"/>
        </a:p>
      </dgm:t>
    </dgm:pt>
    <dgm:pt modelId="{46E13FF1-F544-4DAC-B307-D03C7F839099}">
      <dgm:prSet/>
      <dgm:spPr>
        <a:solidFill>
          <a:srgbClr val="990000"/>
        </a:solidFill>
      </dgm:spPr>
      <dgm:t>
        <a:bodyPr/>
        <a:lstStyle/>
        <a:p>
          <a:pPr rtl="0"/>
          <a:r>
            <a:rPr lang="en-CA" b="1" dirty="0" smtClean="0"/>
            <a:t>Next steps:</a:t>
          </a:r>
        </a:p>
        <a:p>
          <a:pPr rtl="0"/>
          <a:r>
            <a:rPr lang="en-CA" b="1" dirty="0" smtClean="0"/>
            <a:t>Validation of implementation (monitoring)</a:t>
          </a:r>
          <a:endParaRPr lang="en-US" dirty="0"/>
        </a:p>
      </dgm:t>
    </dgm:pt>
    <dgm:pt modelId="{92C68F8F-648B-4E17-9FC8-BD2037F01A43}" type="parTrans" cxnId="{EA590BF8-FD91-4FCB-BE9E-445EE68B4314}">
      <dgm:prSet/>
      <dgm:spPr/>
      <dgm:t>
        <a:bodyPr/>
        <a:lstStyle/>
        <a:p>
          <a:endParaRPr lang="en-CA"/>
        </a:p>
      </dgm:t>
    </dgm:pt>
    <dgm:pt modelId="{16ABBE7F-B8F1-4284-B048-EAFD52B6D1CB}" type="sibTrans" cxnId="{EA590BF8-FD91-4FCB-BE9E-445EE68B4314}">
      <dgm:prSet/>
      <dgm:spPr/>
      <dgm:t>
        <a:bodyPr/>
        <a:lstStyle/>
        <a:p>
          <a:endParaRPr lang="en-CA"/>
        </a:p>
      </dgm:t>
    </dgm:pt>
    <dgm:pt modelId="{4885F7CA-E916-4F70-BAEC-DFABB179A4A3}" type="pres">
      <dgm:prSet presAssocID="{6FA1F61F-03C3-4F56-AD79-3C56A62E881D}" presName="compositeShape" presStyleCnt="0">
        <dgm:presLayoutVars>
          <dgm:chMax val="7"/>
          <dgm:dir/>
          <dgm:resizeHandles val="exact"/>
        </dgm:presLayoutVars>
      </dgm:prSet>
      <dgm:spPr/>
      <dgm:t>
        <a:bodyPr/>
        <a:lstStyle/>
        <a:p>
          <a:endParaRPr lang="en-US"/>
        </a:p>
      </dgm:t>
    </dgm:pt>
    <dgm:pt modelId="{5312C2BD-2483-4492-A75F-BF93AA8D56C3}" type="pres">
      <dgm:prSet presAssocID="{6FA1F61F-03C3-4F56-AD79-3C56A62E881D}" presName="wedge1" presStyleLbl="node1" presStyleIdx="0" presStyleCnt="6" custLinFactNeighborX="-2920" custLinFactNeighborY="3256"/>
      <dgm:spPr/>
      <dgm:t>
        <a:bodyPr/>
        <a:lstStyle/>
        <a:p>
          <a:endParaRPr lang="en-US"/>
        </a:p>
      </dgm:t>
    </dgm:pt>
    <dgm:pt modelId="{DCA9A893-F091-4A54-9DA9-9057331EE7BF}" type="pres">
      <dgm:prSet presAssocID="{6FA1F61F-03C3-4F56-AD79-3C56A62E881D}" presName="wedge1Tx" presStyleLbl="node1" presStyleIdx="0" presStyleCnt="6">
        <dgm:presLayoutVars>
          <dgm:chMax val="0"/>
          <dgm:chPref val="0"/>
          <dgm:bulletEnabled val="1"/>
        </dgm:presLayoutVars>
      </dgm:prSet>
      <dgm:spPr/>
      <dgm:t>
        <a:bodyPr/>
        <a:lstStyle/>
        <a:p>
          <a:endParaRPr lang="en-US"/>
        </a:p>
      </dgm:t>
    </dgm:pt>
    <dgm:pt modelId="{54B6FB0A-3722-4C68-8585-B34AB136BF52}" type="pres">
      <dgm:prSet presAssocID="{6FA1F61F-03C3-4F56-AD79-3C56A62E881D}" presName="wedge2" presStyleLbl="node1" presStyleIdx="1" presStyleCnt="6" custLinFactNeighborX="1701" custLinFactNeighborY="-575"/>
      <dgm:spPr/>
      <dgm:t>
        <a:bodyPr/>
        <a:lstStyle/>
        <a:p>
          <a:endParaRPr lang="en-US"/>
        </a:p>
      </dgm:t>
    </dgm:pt>
    <dgm:pt modelId="{CE971BE2-051D-4CFE-A935-9443416C6B92}" type="pres">
      <dgm:prSet presAssocID="{6FA1F61F-03C3-4F56-AD79-3C56A62E881D}" presName="wedge2Tx" presStyleLbl="node1" presStyleIdx="1" presStyleCnt="6">
        <dgm:presLayoutVars>
          <dgm:chMax val="0"/>
          <dgm:chPref val="0"/>
          <dgm:bulletEnabled val="1"/>
        </dgm:presLayoutVars>
      </dgm:prSet>
      <dgm:spPr/>
      <dgm:t>
        <a:bodyPr/>
        <a:lstStyle/>
        <a:p>
          <a:endParaRPr lang="en-US"/>
        </a:p>
      </dgm:t>
    </dgm:pt>
    <dgm:pt modelId="{F16D80B7-ACEC-42F6-9CCF-F801364CAEF3}" type="pres">
      <dgm:prSet presAssocID="{6FA1F61F-03C3-4F56-AD79-3C56A62E881D}" presName="wedge3" presStyleLbl="node1" presStyleIdx="2" presStyleCnt="6" custLinFactNeighborX="56" custLinFactNeighborY="1057"/>
      <dgm:spPr/>
      <dgm:t>
        <a:bodyPr/>
        <a:lstStyle/>
        <a:p>
          <a:endParaRPr lang="en-US"/>
        </a:p>
      </dgm:t>
    </dgm:pt>
    <dgm:pt modelId="{A16BEB60-E261-44FD-BB90-045A5E65823C}" type="pres">
      <dgm:prSet presAssocID="{6FA1F61F-03C3-4F56-AD79-3C56A62E881D}" presName="wedge3Tx" presStyleLbl="node1" presStyleIdx="2" presStyleCnt="6">
        <dgm:presLayoutVars>
          <dgm:chMax val="0"/>
          <dgm:chPref val="0"/>
          <dgm:bulletEnabled val="1"/>
        </dgm:presLayoutVars>
      </dgm:prSet>
      <dgm:spPr/>
      <dgm:t>
        <a:bodyPr/>
        <a:lstStyle/>
        <a:p>
          <a:endParaRPr lang="en-US"/>
        </a:p>
      </dgm:t>
    </dgm:pt>
    <dgm:pt modelId="{B437193B-AEE7-42F4-BDDF-D7E56AEDEEB6}" type="pres">
      <dgm:prSet presAssocID="{6FA1F61F-03C3-4F56-AD79-3C56A62E881D}" presName="wedge4" presStyleLbl="node1" presStyleIdx="3" presStyleCnt="6" custLinFactNeighborX="-1255" custLinFactNeighborY="1057"/>
      <dgm:spPr/>
      <dgm:t>
        <a:bodyPr/>
        <a:lstStyle/>
        <a:p>
          <a:endParaRPr lang="en-US"/>
        </a:p>
      </dgm:t>
    </dgm:pt>
    <dgm:pt modelId="{4D884A3A-8F5A-4E6C-8AB7-F9901CD5C7E8}" type="pres">
      <dgm:prSet presAssocID="{6FA1F61F-03C3-4F56-AD79-3C56A62E881D}" presName="wedge4Tx" presStyleLbl="node1" presStyleIdx="3" presStyleCnt="6">
        <dgm:presLayoutVars>
          <dgm:chMax val="0"/>
          <dgm:chPref val="0"/>
          <dgm:bulletEnabled val="1"/>
        </dgm:presLayoutVars>
      </dgm:prSet>
      <dgm:spPr/>
      <dgm:t>
        <a:bodyPr/>
        <a:lstStyle/>
        <a:p>
          <a:endParaRPr lang="en-US"/>
        </a:p>
      </dgm:t>
    </dgm:pt>
    <dgm:pt modelId="{9D8AE421-DE17-42BD-A00D-AA0A767294FD}" type="pres">
      <dgm:prSet presAssocID="{6FA1F61F-03C3-4F56-AD79-3C56A62E881D}" presName="wedge5" presStyleLbl="node1" presStyleIdx="4" presStyleCnt="6" custLinFactNeighborX="-9813" custLinFactNeighborY="-2232"/>
      <dgm:spPr/>
      <dgm:t>
        <a:bodyPr/>
        <a:lstStyle/>
        <a:p>
          <a:endParaRPr lang="en-US"/>
        </a:p>
      </dgm:t>
    </dgm:pt>
    <dgm:pt modelId="{414CB0C0-8CB0-4CD5-9706-59F0CDA74120}" type="pres">
      <dgm:prSet presAssocID="{6FA1F61F-03C3-4F56-AD79-3C56A62E881D}" presName="wedge5Tx" presStyleLbl="node1" presStyleIdx="4" presStyleCnt="6">
        <dgm:presLayoutVars>
          <dgm:chMax val="0"/>
          <dgm:chPref val="0"/>
          <dgm:bulletEnabled val="1"/>
        </dgm:presLayoutVars>
      </dgm:prSet>
      <dgm:spPr/>
      <dgm:t>
        <a:bodyPr/>
        <a:lstStyle/>
        <a:p>
          <a:endParaRPr lang="en-US"/>
        </a:p>
      </dgm:t>
    </dgm:pt>
    <dgm:pt modelId="{6DE651C8-2C5A-490E-B740-A831261D5559}" type="pres">
      <dgm:prSet presAssocID="{6FA1F61F-03C3-4F56-AD79-3C56A62E881D}" presName="wedge6" presStyleLbl="node1" presStyleIdx="5" presStyleCnt="6" custLinFactNeighborX="-8168" custLinFactNeighborY="-3877"/>
      <dgm:spPr/>
      <dgm:t>
        <a:bodyPr/>
        <a:lstStyle/>
        <a:p>
          <a:endParaRPr lang="en-US"/>
        </a:p>
      </dgm:t>
    </dgm:pt>
    <dgm:pt modelId="{FAA8AE7F-7734-43E8-B672-695FE5A26D0A}" type="pres">
      <dgm:prSet presAssocID="{6FA1F61F-03C3-4F56-AD79-3C56A62E881D}" presName="wedge6Tx" presStyleLbl="node1" presStyleIdx="5" presStyleCnt="6">
        <dgm:presLayoutVars>
          <dgm:chMax val="0"/>
          <dgm:chPref val="0"/>
          <dgm:bulletEnabled val="1"/>
        </dgm:presLayoutVars>
      </dgm:prSet>
      <dgm:spPr/>
      <dgm:t>
        <a:bodyPr/>
        <a:lstStyle/>
        <a:p>
          <a:endParaRPr lang="en-US"/>
        </a:p>
      </dgm:t>
    </dgm:pt>
  </dgm:ptLst>
  <dgm:cxnLst>
    <dgm:cxn modelId="{EA590BF8-FD91-4FCB-BE9E-445EE68B4314}" srcId="{6FA1F61F-03C3-4F56-AD79-3C56A62E881D}" destId="{46E13FF1-F544-4DAC-B307-D03C7F839099}" srcOrd="5" destOrd="0" parTransId="{92C68F8F-648B-4E17-9FC8-BD2037F01A43}" sibTransId="{16ABBE7F-B8F1-4284-B048-EAFD52B6D1CB}"/>
    <dgm:cxn modelId="{A6620BE3-6B2C-448B-B2B7-2DEEE5CC76A7}" type="presOf" srcId="{BC00298F-D1D6-4B96-861C-53022289EAD0}" destId="{414CB0C0-8CB0-4CD5-9706-59F0CDA74120}" srcOrd="1" destOrd="0" presId="urn:microsoft.com/office/officeart/2005/8/layout/chart3"/>
    <dgm:cxn modelId="{558A5C8D-AC40-44CF-9939-4B86BF2C7FEA}" type="presOf" srcId="{96EC54EA-69D8-4529-B989-EA4C34493153}" destId="{DCA9A893-F091-4A54-9DA9-9057331EE7BF}" srcOrd="1" destOrd="0" presId="urn:microsoft.com/office/officeart/2005/8/layout/chart3"/>
    <dgm:cxn modelId="{5A377DEF-4271-491A-BF04-9D02EBAE8F09}" type="presOf" srcId="{2961841D-1640-4B4F-8B98-CCB099033ED4}" destId="{4D884A3A-8F5A-4E6C-8AB7-F9901CD5C7E8}" srcOrd="1" destOrd="0" presId="urn:microsoft.com/office/officeart/2005/8/layout/chart3"/>
    <dgm:cxn modelId="{8A626DA3-07AB-46E0-A4C7-1B89DF8FDAD4}" type="presOf" srcId="{2961841D-1640-4B4F-8B98-CCB099033ED4}" destId="{B437193B-AEE7-42F4-BDDF-D7E56AEDEEB6}" srcOrd="0" destOrd="0" presId="urn:microsoft.com/office/officeart/2005/8/layout/chart3"/>
    <dgm:cxn modelId="{953E384C-89B2-45D0-A027-A2A392DB7FB6}" type="presOf" srcId="{3DC706B5-1F2E-41B1-BEB5-3059CAB5AE37}" destId="{F16D80B7-ACEC-42F6-9CCF-F801364CAEF3}" srcOrd="0" destOrd="0" presId="urn:microsoft.com/office/officeart/2005/8/layout/chart3"/>
    <dgm:cxn modelId="{EDD2A948-4B00-4EB8-9673-BB8C7FA3AB8B}" srcId="{6FA1F61F-03C3-4F56-AD79-3C56A62E881D}" destId="{96EC54EA-69D8-4529-B989-EA4C34493153}" srcOrd="0" destOrd="0" parTransId="{044BDBED-D6CD-43FF-989E-2AB168FC2089}" sibTransId="{9FDA09ED-B9F6-4F7F-ACDF-EA6F61A746B2}"/>
    <dgm:cxn modelId="{86A80A02-B59C-4B47-8004-1D4A2AF21C80}" type="presOf" srcId="{8B409CC8-354C-42A1-B3FE-7691C2C8927D}" destId="{54B6FB0A-3722-4C68-8585-B34AB136BF52}" srcOrd="0" destOrd="0" presId="urn:microsoft.com/office/officeart/2005/8/layout/chart3"/>
    <dgm:cxn modelId="{2BE6880B-6DE7-457E-94F7-B4C932D8D6C3}" type="presOf" srcId="{96EC54EA-69D8-4529-B989-EA4C34493153}" destId="{5312C2BD-2483-4492-A75F-BF93AA8D56C3}" srcOrd="0" destOrd="0" presId="urn:microsoft.com/office/officeart/2005/8/layout/chart3"/>
    <dgm:cxn modelId="{E722AD5F-99BE-4805-B399-6484AA1B6136}" type="presOf" srcId="{8B409CC8-354C-42A1-B3FE-7691C2C8927D}" destId="{CE971BE2-051D-4CFE-A935-9443416C6B92}" srcOrd="1" destOrd="0" presId="urn:microsoft.com/office/officeart/2005/8/layout/chart3"/>
    <dgm:cxn modelId="{F462D0BD-AF9B-476C-A6A7-D39037AE8007}" type="presOf" srcId="{6FA1F61F-03C3-4F56-AD79-3C56A62E881D}" destId="{4885F7CA-E916-4F70-BAEC-DFABB179A4A3}" srcOrd="0" destOrd="0" presId="urn:microsoft.com/office/officeart/2005/8/layout/chart3"/>
    <dgm:cxn modelId="{813060F4-DF42-40FF-9F01-3B7D916C952F}" srcId="{6FA1F61F-03C3-4F56-AD79-3C56A62E881D}" destId="{2961841D-1640-4B4F-8B98-CCB099033ED4}" srcOrd="3" destOrd="0" parTransId="{CB481EE3-52A4-4069-9D79-828254108AE9}" sibTransId="{D4726F0A-B7F5-401D-8E71-EEF537C83EEE}"/>
    <dgm:cxn modelId="{1B6BFE1A-1A78-4428-A62A-8CB8A1A5FB7B}" type="presOf" srcId="{3DC706B5-1F2E-41B1-BEB5-3059CAB5AE37}" destId="{A16BEB60-E261-44FD-BB90-045A5E65823C}" srcOrd="1" destOrd="0" presId="urn:microsoft.com/office/officeart/2005/8/layout/chart3"/>
    <dgm:cxn modelId="{5667BD84-BA78-4A87-9239-158A1BB0459C}" srcId="{6FA1F61F-03C3-4F56-AD79-3C56A62E881D}" destId="{3DC706B5-1F2E-41B1-BEB5-3059CAB5AE37}" srcOrd="2" destOrd="0" parTransId="{4D2F89A4-F330-4D9B-80F7-A806A9C2DC34}" sibTransId="{24432CB4-047C-40AB-80A1-EBFD3E37FBA0}"/>
    <dgm:cxn modelId="{97EAA95A-6FC4-4893-BEEE-649870CA54B9}" type="presOf" srcId="{46E13FF1-F544-4DAC-B307-D03C7F839099}" destId="{FAA8AE7F-7734-43E8-B672-695FE5A26D0A}" srcOrd="1" destOrd="0" presId="urn:microsoft.com/office/officeart/2005/8/layout/chart3"/>
    <dgm:cxn modelId="{BC8A0894-C070-469C-BF3C-3BCE8D889B64}" type="presOf" srcId="{BC00298F-D1D6-4B96-861C-53022289EAD0}" destId="{9D8AE421-DE17-42BD-A00D-AA0A767294FD}" srcOrd="0" destOrd="0" presId="urn:microsoft.com/office/officeart/2005/8/layout/chart3"/>
    <dgm:cxn modelId="{5E970B27-96D6-479E-9F40-BCB12E7D3137}" srcId="{6FA1F61F-03C3-4F56-AD79-3C56A62E881D}" destId="{BC00298F-D1D6-4B96-861C-53022289EAD0}" srcOrd="4" destOrd="0" parTransId="{43037DAA-41D4-45CC-A8DC-628C5E6A1067}" sibTransId="{57882B5E-C476-4038-B4D0-EC4621F8676F}"/>
    <dgm:cxn modelId="{227DD36A-C30A-4E2D-BC9C-D87C8326E370}" srcId="{6FA1F61F-03C3-4F56-AD79-3C56A62E881D}" destId="{8B409CC8-354C-42A1-B3FE-7691C2C8927D}" srcOrd="1" destOrd="0" parTransId="{52958880-A5C0-4441-8E1E-22323C7234C4}" sibTransId="{CF7C1BE6-E025-4FF1-B568-5C6EE420B53F}"/>
    <dgm:cxn modelId="{D5704F50-4CF8-4C40-AF01-08F58DE649A8}" type="presOf" srcId="{46E13FF1-F544-4DAC-B307-D03C7F839099}" destId="{6DE651C8-2C5A-490E-B740-A831261D5559}" srcOrd="0" destOrd="0" presId="urn:microsoft.com/office/officeart/2005/8/layout/chart3"/>
    <dgm:cxn modelId="{7C1F89F8-7C2D-4879-9A06-3F318225BC11}" type="presParOf" srcId="{4885F7CA-E916-4F70-BAEC-DFABB179A4A3}" destId="{5312C2BD-2483-4492-A75F-BF93AA8D56C3}" srcOrd="0" destOrd="0" presId="urn:microsoft.com/office/officeart/2005/8/layout/chart3"/>
    <dgm:cxn modelId="{4839F394-F360-499E-AF01-E5F6E11857D9}" type="presParOf" srcId="{4885F7CA-E916-4F70-BAEC-DFABB179A4A3}" destId="{DCA9A893-F091-4A54-9DA9-9057331EE7BF}" srcOrd="1" destOrd="0" presId="urn:microsoft.com/office/officeart/2005/8/layout/chart3"/>
    <dgm:cxn modelId="{09664764-8366-4060-8B44-840019BC1120}" type="presParOf" srcId="{4885F7CA-E916-4F70-BAEC-DFABB179A4A3}" destId="{54B6FB0A-3722-4C68-8585-B34AB136BF52}" srcOrd="2" destOrd="0" presId="urn:microsoft.com/office/officeart/2005/8/layout/chart3"/>
    <dgm:cxn modelId="{1657D0EB-3E95-4069-B2F3-B53BDDF1E40F}" type="presParOf" srcId="{4885F7CA-E916-4F70-BAEC-DFABB179A4A3}" destId="{CE971BE2-051D-4CFE-A935-9443416C6B92}" srcOrd="3" destOrd="0" presId="urn:microsoft.com/office/officeart/2005/8/layout/chart3"/>
    <dgm:cxn modelId="{EDA33027-7C52-4779-AB32-85B2AA87F795}" type="presParOf" srcId="{4885F7CA-E916-4F70-BAEC-DFABB179A4A3}" destId="{F16D80B7-ACEC-42F6-9CCF-F801364CAEF3}" srcOrd="4" destOrd="0" presId="urn:microsoft.com/office/officeart/2005/8/layout/chart3"/>
    <dgm:cxn modelId="{9FE80A02-B931-4625-BF95-B51EA9660889}" type="presParOf" srcId="{4885F7CA-E916-4F70-BAEC-DFABB179A4A3}" destId="{A16BEB60-E261-44FD-BB90-045A5E65823C}" srcOrd="5" destOrd="0" presId="urn:microsoft.com/office/officeart/2005/8/layout/chart3"/>
    <dgm:cxn modelId="{7A4B4F14-7DB1-446A-AA08-A7D1530E576C}" type="presParOf" srcId="{4885F7CA-E916-4F70-BAEC-DFABB179A4A3}" destId="{B437193B-AEE7-42F4-BDDF-D7E56AEDEEB6}" srcOrd="6" destOrd="0" presId="urn:microsoft.com/office/officeart/2005/8/layout/chart3"/>
    <dgm:cxn modelId="{7BFAC70F-9A94-4A0A-8266-D8CB412A7AE2}" type="presParOf" srcId="{4885F7CA-E916-4F70-BAEC-DFABB179A4A3}" destId="{4D884A3A-8F5A-4E6C-8AB7-F9901CD5C7E8}" srcOrd="7" destOrd="0" presId="urn:microsoft.com/office/officeart/2005/8/layout/chart3"/>
    <dgm:cxn modelId="{F5089066-B29B-4B57-BF28-9B64B6D3E7E3}" type="presParOf" srcId="{4885F7CA-E916-4F70-BAEC-DFABB179A4A3}" destId="{9D8AE421-DE17-42BD-A00D-AA0A767294FD}" srcOrd="8" destOrd="0" presId="urn:microsoft.com/office/officeart/2005/8/layout/chart3"/>
    <dgm:cxn modelId="{B776BBC5-A439-4119-9122-7E5415CE36F8}" type="presParOf" srcId="{4885F7CA-E916-4F70-BAEC-DFABB179A4A3}" destId="{414CB0C0-8CB0-4CD5-9706-59F0CDA74120}" srcOrd="9" destOrd="0" presId="urn:microsoft.com/office/officeart/2005/8/layout/chart3"/>
    <dgm:cxn modelId="{3EC6C76B-F6CA-49ED-B990-5CDB1F8F36AA}" type="presParOf" srcId="{4885F7CA-E916-4F70-BAEC-DFABB179A4A3}" destId="{6DE651C8-2C5A-490E-B740-A831261D5559}" srcOrd="10" destOrd="0" presId="urn:microsoft.com/office/officeart/2005/8/layout/chart3"/>
    <dgm:cxn modelId="{A2B9BAFA-26E1-4954-8DA8-6E1C1E602501}" type="presParOf" srcId="{4885F7CA-E916-4F70-BAEC-DFABB179A4A3}" destId="{FAA8AE7F-7734-43E8-B672-695FE5A26D0A}"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D731A-3CA0-42BE-B5D7-D2F4B0C1E705}" type="doc">
      <dgm:prSet loTypeId="urn:microsoft.com/office/officeart/2005/8/layout/chart3" loCatId="relationship" qsTypeId="urn:microsoft.com/office/officeart/2005/8/quickstyle/simple1" qsCatId="simple" csTypeId="urn:microsoft.com/office/officeart/2005/8/colors/accent1_2" csCatId="accent1" phldr="1"/>
      <dgm:spPr/>
    </dgm:pt>
    <dgm:pt modelId="{A2CA3552-2B8F-4872-8AAC-5A437B570E53}">
      <dgm:prSet phldrT="[Text]"/>
      <dgm:spPr>
        <a:solidFill>
          <a:schemeClr val="accent5">
            <a:lumMod val="50000"/>
          </a:schemeClr>
        </a:solidFill>
      </dgm:spPr>
      <dgm:t>
        <a:bodyPr/>
        <a:lstStyle/>
        <a:p>
          <a:r>
            <a:rPr lang="en-CA" b="1" dirty="0" smtClean="0"/>
            <a:t>Commission</a:t>
          </a:r>
        </a:p>
        <a:p>
          <a:r>
            <a:rPr lang="en-CA" b="1" dirty="0" smtClean="0"/>
            <a:t>Stakeholders</a:t>
          </a:r>
          <a:endParaRPr lang="en-CA" b="1" dirty="0"/>
        </a:p>
      </dgm:t>
    </dgm:pt>
    <dgm:pt modelId="{B4E28724-11EA-4166-8C13-366DC2E29CB6}" type="parTrans" cxnId="{9D70DD2D-83DF-4F63-96B5-5599CEB24929}">
      <dgm:prSet/>
      <dgm:spPr/>
      <dgm:t>
        <a:bodyPr/>
        <a:lstStyle/>
        <a:p>
          <a:endParaRPr lang="en-CA"/>
        </a:p>
      </dgm:t>
    </dgm:pt>
    <dgm:pt modelId="{D2E32A93-14AE-43C5-B9BC-8066FA6F41D8}" type="sibTrans" cxnId="{9D70DD2D-83DF-4F63-96B5-5599CEB24929}">
      <dgm:prSet/>
      <dgm:spPr/>
      <dgm:t>
        <a:bodyPr/>
        <a:lstStyle/>
        <a:p>
          <a:endParaRPr lang="en-CA"/>
        </a:p>
      </dgm:t>
    </dgm:pt>
    <dgm:pt modelId="{ACA64540-C55F-483F-8F57-CD4186AB7561}">
      <dgm:prSet phldrT="[Text]"/>
      <dgm:spPr>
        <a:solidFill>
          <a:schemeClr val="accent2">
            <a:lumMod val="40000"/>
            <a:lumOff val="60000"/>
          </a:schemeClr>
        </a:solidFill>
      </dgm:spPr>
      <dgm:t>
        <a:bodyPr/>
        <a:lstStyle/>
        <a:p>
          <a:r>
            <a:rPr lang="en-CA" b="1" dirty="0" smtClean="0">
              <a:solidFill>
                <a:srgbClr val="002060"/>
              </a:solidFill>
            </a:rPr>
            <a:t>Commission</a:t>
          </a:r>
          <a:r>
            <a:rPr lang="en-CA" dirty="0" smtClean="0">
              <a:solidFill>
                <a:srgbClr val="002060"/>
              </a:solidFill>
            </a:rPr>
            <a:t> </a:t>
          </a:r>
        </a:p>
        <a:p>
          <a:r>
            <a:rPr lang="en-CA" b="1" dirty="0" smtClean="0">
              <a:solidFill>
                <a:srgbClr val="002060"/>
              </a:solidFill>
            </a:rPr>
            <a:t>Staff</a:t>
          </a:r>
          <a:endParaRPr lang="en-CA" b="1" dirty="0">
            <a:solidFill>
              <a:srgbClr val="002060"/>
            </a:solidFill>
          </a:endParaRPr>
        </a:p>
      </dgm:t>
    </dgm:pt>
    <dgm:pt modelId="{BC860227-9B62-4DEE-915C-34A0036807E0}" type="parTrans" cxnId="{90EC1C38-51F2-480C-9F0F-DBE6AEA0FDE8}">
      <dgm:prSet/>
      <dgm:spPr/>
      <dgm:t>
        <a:bodyPr/>
        <a:lstStyle/>
        <a:p>
          <a:endParaRPr lang="en-CA"/>
        </a:p>
      </dgm:t>
    </dgm:pt>
    <dgm:pt modelId="{6EDD68A5-635D-4B4C-B8C2-2236C8E9C39E}" type="sibTrans" cxnId="{90EC1C38-51F2-480C-9F0F-DBE6AEA0FDE8}">
      <dgm:prSet/>
      <dgm:spPr/>
      <dgm:t>
        <a:bodyPr/>
        <a:lstStyle/>
        <a:p>
          <a:endParaRPr lang="en-CA"/>
        </a:p>
      </dgm:t>
    </dgm:pt>
    <dgm:pt modelId="{5E49D6D8-FDF3-4D05-A0EA-3E48BFB47A08}">
      <dgm:prSet phldrT="[Text]"/>
      <dgm:spPr>
        <a:solidFill>
          <a:srgbClr val="002060"/>
        </a:solidFill>
      </dgm:spPr>
      <dgm:t>
        <a:bodyPr/>
        <a:lstStyle/>
        <a:p>
          <a:r>
            <a:rPr lang="en-CA" b="1" dirty="0" smtClean="0"/>
            <a:t>Commission </a:t>
          </a:r>
        </a:p>
        <a:p>
          <a:r>
            <a:rPr lang="en-CA" b="1" dirty="0" smtClean="0"/>
            <a:t>Members</a:t>
          </a:r>
          <a:endParaRPr lang="en-CA" b="1" dirty="0"/>
        </a:p>
      </dgm:t>
    </dgm:pt>
    <dgm:pt modelId="{200FEBAD-6F2F-4563-BC1D-7DBF843E6F71}" type="parTrans" cxnId="{0938DE55-1D1D-4FDC-8EE3-98DD71AD280C}">
      <dgm:prSet/>
      <dgm:spPr/>
      <dgm:t>
        <a:bodyPr/>
        <a:lstStyle/>
        <a:p>
          <a:endParaRPr lang="en-CA"/>
        </a:p>
      </dgm:t>
    </dgm:pt>
    <dgm:pt modelId="{506E61A1-C892-4107-B8D8-547AB57EDD96}" type="sibTrans" cxnId="{0938DE55-1D1D-4FDC-8EE3-98DD71AD280C}">
      <dgm:prSet/>
      <dgm:spPr/>
      <dgm:t>
        <a:bodyPr/>
        <a:lstStyle/>
        <a:p>
          <a:endParaRPr lang="en-CA"/>
        </a:p>
      </dgm:t>
    </dgm:pt>
    <dgm:pt modelId="{661990FF-21BE-4200-8D46-799DF26C14D2}" type="pres">
      <dgm:prSet presAssocID="{0C6D731A-3CA0-42BE-B5D7-D2F4B0C1E705}" presName="compositeShape" presStyleCnt="0">
        <dgm:presLayoutVars>
          <dgm:chMax val="7"/>
          <dgm:dir/>
          <dgm:resizeHandles val="exact"/>
        </dgm:presLayoutVars>
      </dgm:prSet>
      <dgm:spPr/>
    </dgm:pt>
    <dgm:pt modelId="{AA2D37B6-66FF-4800-BAF1-FABEB57AC475}" type="pres">
      <dgm:prSet presAssocID="{0C6D731A-3CA0-42BE-B5D7-D2F4B0C1E705}" presName="wedge1" presStyleLbl="node1" presStyleIdx="0" presStyleCnt="3" custLinFactNeighborX="-5487" custLinFactNeighborY="2715"/>
      <dgm:spPr/>
      <dgm:t>
        <a:bodyPr/>
        <a:lstStyle/>
        <a:p>
          <a:endParaRPr lang="en-CA"/>
        </a:p>
      </dgm:t>
    </dgm:pt>
    <dgm:pt modelId="{13F233EB-3565-442D-BBD8-E42A2C9E7CB8}" type="pres">
      <dgm:prSet presAssocID="{0C6D731A-3CA0-42BE-B5D7-D2F4B0C1E705}" presName="wedge1Tx" presStyleLbl="node1" presStyleIdx="0" presStyleCnt="3">
        <dgm:presLayoutVars>
          <dgm:chMax val="0"/>
          <dgm:chPref val="0"/>
          <dgm:bulletEnabled val="1"/>
        </dgm:presLayoutVars>
      </dgm:prSet>
      <dgm:spPr/>
      <dgm:t>
        <a:bodyPr/>
        <a:lstStyle/>
        <a:p>
          <a:endParaRPr lang="en-CA"/>
        </a:p>
      </dgm:t>
    </dgm:pt>
    <dgm:pt modelId="{6BAE4A46-8B21-4577-9D5B-E35A5476BEEE}" type="pres">
      <dgm:prSet presAssocID="{0C6D731A-3CA0-42BE-B5D7-D2F4B0C1E705}" presName="wedge2" presStyleLbl="node1" presStyleIdx="1" presStyleCnt="3" custLinFactNeighborX="-378" custLinFactNeighborY="2053"/>
      <dgm:spPr/>
      <dgm:t>
        <a:bodyPr/>
        <a:lstStyle/>
        <a:p>
          <a:endParaRPr lang="en-CA"/>
        </a:p>
      </dgm:t>
    </dgm:pt>
    <dgm:pt modelId="{F8851FAC-D633-4D52-85C3-841F3363DCB5}" type="pres">
      <dgm:prSet presAssocID="{0C6D731A-3CA0-42BE-B5D7-D2F4B0C1E705}" presName="wedge2Tx" presStyleLbl="node1" presStyleIdx="1" presStyleCnt="3">
        <dgm:presLayoutVars>
          <dgm:chMax val="0"/>
          <dgm:chPref val="0"/>
          <dgm:bulletEnabled val="1"/>
        </dgm:presLayoutVars>
      </dgm:prSet>
      <dgm:spPr/>
      <dgm:t>
        <a:bodyPr/>
        <a:lstStyle/>
        <a:p>
          <a:endParaRPr lang="en-CA"/>
        </a:p>
      </dgm:t>
    </dgm:pt>
    <dgm:pt modelId="{B1822D54-74C2-4FD5-A177-CD3498ABAD06}" type="pres">
      <dgm:prSet presAssocID="{0C6D731A-3CA0-42BE-B5D7-D2F4B0C1E705}" presName="wedge3" presStyleLbl="node1" presStyleIdx="2" presStyleCnt="3" custLinFactNeighborX="-2097" custLinFactNeighborY="-262"/>
      <dgm:spPr/>
      <dgm:t>
        <a:bodyPr/>
        <a:lstStyle/>
        <a:p>
          <a:endParaRPr lang="en-CA"/>
        </a:p>
      </dgm:t>
    </dgm:pt>
    <dgm:pt modelId="{4126AA3C-BBCF-4607-BF05-207D05AA6C83}" type="pres">
      <dgm:prSet presAssocID="{0C6D731A-3CA0-42BE-B5D7-D2F4B0C1E705}" presName="wedge3Tx" presStyleLbl="node1" presStyleIdx="2" presStyleCnt="3">
        <dgm:presLayoutVars>
          <dgm:chMax val="0"/>
          <dgm:chPref val="0"/>
          <dgm:bulletEnabled val="1"/>
        </dgm:presLayoutVars>
      </dgm:prSet>
      <dgm:spPr/>
      <dgm:t>
        <a:bodyPr/>
        <a:lstStyle/>
        <a:p>
          <a:endParaRPr lang="en-CA"/>
        </a:p>
      </dgm:t>
    </dgm:pt>
  </dgm:ptLst>
  <dgm:cxnLst>
    <dgm:cxn modelId="{82D9630E-0A48-459B-BDF8-D9E4AA9FBBD4}" type="presOf" srcId="{A2CA3552-2B8F-4872-8AAC-5A437B570E53}" destId="{13F233EB-3565-442D-BBD8-E42A2C9E7CB8}" srcOrd="1" destOrd="0" presId="urn:microsoft.com/office/officeart/2005/8/layout/chart3"/>
    <dgm:cxn modelId="{3527DA10-D4FA-418A-882A-46D441DC33A9}" type="presOf" srcId="{5E49D6D8-FDF3-4D05-A0EA-3E48BFB47A08}" destId="{4126AA3C-BBCF-4607-BF05-207D05AA6C83}" srcOrd="1" destOrd="0" presId="urn:microsoft.com/office/officeart/2005/8/layout/chart3"/>
    <dgm:cxn modelId="{0938DE55-1D1D-4FDC-8EE3-98DD71AD280C}" srcId="{0C6D731A-3CA0-42BE-B5D7-D2F4B0C1E705}" destId="{5E49D6D8-FDF3-4D05-A0EA-3E48BFB47A08}" srcOrd="2" destOrd="0" parTransId="{200FEBAD-6F2F-4563-BC1D-7DBF843E6F71}" sibTransId="{506E61A1-C892-4107-B8D8-547AB57EDD96}"/>
    <dgm:cxn modelId="{CF01E883-D6CD-4051-8D67-EDA5B66B64F9}" type="presOf" srcId="{ACA64540-C55F-483F-8F57-CD4186AB7561}" destId="{6BAE4A46-8B21-4577-9D5B-E35A5476BEEE}" srcOrd="0" destOrd="0" presId="urn:microsoft.com/office/officeart/2005/8/layout/chart3"/>
    <dgm:cxn modelId="{9D70DD2D-83DF-4F63-96B5-5599CEB24929}" srcId="{0C6D731A-3CA0-42BE-B5D7-D2F4B0C1E705}" destId="{A2CA3552-2B8F-4872-8AAC-5A437B570E53}" srcOrd="0" destOrd="0" parTransId="{B4E28724-11EA-4166-8C13-366DC2E29CB6}" sibTransId="{D2E32A93-14AE-43C5-B9BC-8066FA6F41D8}"/>
    <dgm:cxn modelId="{AF19CAAE-5AD8-46DF-A68D-60F095F6CC8B}" type="presOf" srcId="{ACA64540-C55F-483F-8F57-CD4186AB7561}" destId="{F8851FAC-D633-4D52-85C3-841F3363DCB5}" srcOrd="1" destOrd="0" presId="urn:microsoft.com/office/officeart/2005/8/layout/chart3"/>
    <dgm:cxn modelId="{280B076B-8CEB-43F0-A39F-817F2E8AE92D}" type="presOf" srcId="{A2CA3552-2B8F-4872-8AAC-5A437B570E53}" destId="{AA2D37B6-66FF-4800-BAF1-FABEB57AC475}" srcOrd="0" destOrd="0" presId="urn:microsoft.com/office/officeart/2005/8/layout/chart3"/>
    <dgm:cxn modelId="{E5B5A4EB-FFE5-4864-8941-8FD7AA5C70E1}" type="presOf" srcId="{5E49D6D8-FDF3-4D05-A0EA-3E48BFB47A08}" destId="{B1822D54-74C2-4FD5-A177-CD3498ABAD06}" srcOrd="0" destOrd="0" presId="urn:microsoft.com/office/officeart/2005/8/layout/chart3"/>
    <dgm:cxn modelId="{90EC1C38-51F2-480C-9F0F-DBE6AEA0FDE8}" srcId="{0C6D731A-3CA0-42BE-B5D7-D2F4B0C1E705}" destId="{ACA64540-C55F-483F-8F57-CD4186AB7561}" srcOrd="1" destOrd="0" parTransId="{BC860227-9B62-4DEE-915C-34A0036807E0}" sibTransId="{6EDD68A5-635D-4B4C-B8C2-2236C8E9C39E}"/>
    <dgm:cxn modelId="{13A408E3-C084-44C7-BF46-D7409B2BA51D}" type="presOf" srcId="{0C6D731A-3CA0-42BE-B5D7-D2F4B0C1E705}" destId="{661990FF-21BE-4200-8D46-799DF26C14D2}" srcOrd="0" destOrd="0" presId="urn:microsoft.com/office/officeart/2005/8/layout/chart3"/>
    <dgm:cxn modelId="{F472EE42-E99A-4AF8-BBB0-0706D352A9B1}" type="presParOf" srcId="{661990FF-21BE-4200-8D46-799DF26C14D2}" destId="{AA2D37B6-66FF-4800-BAF1-FABEB57AC475}" srcOrd="0" destOrd="0" presId="urn:microsoft.com/office/officeart/2005/8/layout/chart3"/>
    <dgm:cxn modelId="{9BB98871-F432-4566-8FF1-DDA70933CBC0}" type="presParOf" srcId="{661990FF-21BE-4200-8D46-799DF26C14D2}" destId="{13F233EB-3565-442D-BBD8-E42A2C9E7CB8}" srcOrd="1" destOrd="0" presId="urn:microsoft.com/office/officeart/2005/8/layout/chart3"/>
    <dgm:cxn modelId="{1B5CF9DA-EC65-45B4-BD08-E50F53F6E64D}" type="presParOf" srcId="{661990FF-21BE-4200-8D46-799DF26C14D2}" destId="{6BAE4A46-8B21-4577-9D5B-E35A5476BEEE}" srcOrd="2" destOrd="0" presId="urn:microsoft.com/office/officeart/2005/8/layout/chart3"/>
    <dgm:cxn modelId="{C5ABC326-EF4F-424F-A16A-FD7775901D84}" type="presParOf" srcId="{661990FF-21BE-4200-8D46-799DF26C14D2}" destId="{F8851FAC-D633-4D52-85C3-841F3363DCB5}" srcOrd="3" destOrd="0" presId="urn:microsoft.com/office/officeart/2005/8/layout/chart3"/>
    <dgm:cxn modelId="{84AE191B-FDDC-4381-AD1E-FB24FACA921F}" type="presParOf" srcId="{661990FF-21BE-4200-8D46-799DF26C14D2}" destId="{B1822D54-74C2-4FD5-A177-CD3498ABAD06}" srcOrd="4" destOrd="0" presId="urn:microsoft.com/office/officeart/2005/8/layout/chart3"/>
    <dgm:cxn modelId="{FB185570-077E-4E22-8367-F55FAFF30E75}" type="presParOf" srcId="{661990FF-21BE-4200-8D46-799DF26C14D2}" destId="{4126AA3C-BBCF-4607-BF05-207D05AA6C83}"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E5FF7-F8CE-4493-BDBC-8D6CA564C76B}" type="doc">
      <dgm:prSet loTypeId="urn:microsoft.com/office/officeart/2005/8/layout/arrow3" loCatId="relationship" qsTypeId="urn:microsoft.com/office/officeart/2005/8/quickstyle/simple3" qsCatId="simple" csTypeId="urn:microsoft.com/office/officeart/2005/8/colors/accent1_2" csCatId="accent1" phldr="1"/>
      <dgm:spPr/>
      <dgm:t>
        <a:bodyPr/>
        <a:lstStyle/>
        <a:p>
          <a:endParaRPr lang="en-CA"/>
        </a:p>
      </dgm:t>
    </dgm:pt>
    <dgm:pt modelId="{B1639990-246C-4A38-96CD-99A402D67AEE}">
      <dgm:prSet custT="1"/>
      <dgm:spPr/>
      <dgm:t>
        <a:bodyPr/>
        <a:lstStyle/>
        <a:p>
          <a:pPr rtl="0"/>
          <a:r>
            <a:rPr lang="en-CA" sz="3200" dirty="0" smtClean="0"/>
            <a:t>Institutional Autonomy</a:t>
          </a:r>
          <a:endParaRPr lang="en-CA" sz="3200" dirty="0"/>
        </a:p>
      </dgm:t>
    </dgm:pt>
    <dgm:pt modelId="{FC301FFA-A812-471D-BB6B-4AAA88A9DA7A}" type="parTrans" cxnId="{59D0CA10-4816-41F0-BCB4-B23469EDC795}">
      <dgm:prSet/>
      <dgm:spPr/>
      <dgm:t>
        <a:bodyPr/>
        <a:lstStyle/>
        <a:p>
          <a:endParaRPr lang="en-CA"/>
        </a:p>
      </dgm:t>
    </dgm:pt>
    <dgm:pt modelId="{18996056-2D1A-4DA4-B70B-DB5E23F92A07}" type="sibTrans" cxnId="{59D0CA10-4816-41F0-BCB4-B23469EDC795}">
      <dgm:prSet/>
      <dgm:spPr/>
      <dgm:t>
        <a:bodyPr/>
        <a:lstStyle/>
        <a:p>
          <a:endParaRPr lang="en-CA"/>
        </a:p>
      </dgm:t>
    </dgm:pt>
    <dgm:pt modelId="{D6E36B80-6354-4318-BDD1-BEA7892D6176}">
      <dgm:prSet custT="1"/>
      <dgm:spPr/>
      <dgm:t>
        <a:bodyPr/>
        <a:lstStyle/>
        <a:p>
          <a:pPr rtl="0"/>
          <a:r>
            <a:rPr lang="en-CA" sz="3200" dirty="0" smtClean="0"/>
            <a:t>Public Information Required</a:t>
          </a:r>
          <a:endParaRPr lang="en-CA" sz="3400" dirty="0"/>
        </a:p>
      </dgm:t>
    </dgm:pt>
    <dgm:pt modelId="{0504DEA8-224E-43A2-A492-B5EA1A5C38DA}" type="parTrans" cxnId="{3A4C3BA8-6992-44A6-862C-3C2C1017224C}">
      <dgm:prSet/>
      <dgm:spPr/>
      <dgm:t>
        <a:bodyPr/>
        <a:lstStyle/>
        <a:p>
          <a:endParaRPr lang="en-CA"/>
        </a:p>
      </dgm:t>
    </dgm:pt>
    <dgm:pt modelId="{D9B08966-C829-45A4-8A34-719133470EE3}" type="sibTrans" cxnId="{3A4C3BA8-6992-44A6-862C-3C2C1017224C}">
      <dgm:prSet/>
      <dgm:spPr/>
      <dgm:t>
        <a:bodyPr/>
        <a:lstStyle/>
        <a:p>
          <a:endParaRPr lang="en-CA"/>
        </a:p>
      </dgm:t>
    </dgm:pt>
    <dgm:pt modelId="{2CFE6B34-C709-4D5F-AC7B-FAD47F84340D}" type="pres">
      <dgm:prSet presAssocID="{D43E5FF7-F8CE-4493-BDBC-8D6CA564C76B}" presName="compositeShape" presStyleCnt="0">
        <dgm:presLayoutVars>
          <dgm:chMax val="2"/>
          <dgm:dir/>
          <dgm:resizeHandles val="exact"/>
        </dgm:presLayoutVars>
      </dgm:prSet>
      <dgm:spPr/>
      <dgm:t>
        <a:bodyPr/>
        <a:lstStyle/>
        <a:p>
          <a:endParaRPr lang="en-US"/>
        </a:p>
      </dgm:t>
    </dgm:pt>
    <dgm:pt modelId="{7F330782-19FE-4CC1-8655-24914EA849C1}" type="pres">
      <dgm:prSet presAssocID="{D43E5FF7-F8CE-4493-BDBC-8D6CA564C76B}" presName="divider" presStyleLbl="fgShp" presStyleIdx="0" presStyleCnt="1" custAng="300000" custScaleY="308089" custLinFactNeighborX="2280" custLinFactNeighborY="1476"/>
      <dgm:spPr>
        <a:blipFill rotWithShape="0">
          <a:blip xmlns:r="http://schemas.openxmlformats.org/officeDocument/2006/relationships" r:embed="rId1"/>
          <a:stretch>
            <a:fillRect/>
          </a:stretch>
        </a:blipFill>
      </dgm:spPr>
    </dgm:pt>
    <dgm:pt modelId="{FC4514EF-CC59-4E4F-B257-A63361AFA5D4}" type="pres">
      <dgm:prSet presAssocID="{B1639990-246C-4A38-96CD-99A402D67AEE}" presName="downArrow" presStyleLbl="node1" presStyleIdx="0" presStyleCnt="2" custScaleY="86941" custLinFactNeighborX="302" custLinFactNeighborY="-5970"/>
      <dgm:spPr>
        <a:solidFill>
          <a:schemeClr val="accent6">
            <a:lumMod val="60000"/>
            <a:lumOff val="40000"/>
          </a:schemeClr>
        </a:solidFill>
      </dgm:spPr>
    </dgm:pt>
    <dgm:pt modelId="{351F8CA6-3F67-4F73-B376-D70019120A23}" type="pres">
      <dgm:prSet presAssocID="{B1639990-246C-4A38-96CD-99A402D67AEE}" presName="downArrowText" presStyleLbl="revTx" presStyleIdx="0" presStyleCnt="2">
        <dgm:presLayoutVars>
          <dgm:bulletEnabled val="1"/>
        </dgm:presLayoutVars>
      </dgm:prSet>
      <dgm:spPr/>
      <dgm:t>
        <a:bodyPr/>
        <a:lstStyle/>
        <a:p>
          <a:endParaRPr lang="en-CA"/>
        </a:p>
      </dgm:t>
    </dgm:pt>
    <dgm:pt modelId="{6ACCE4D1-6B11-4158-A9F4-0D01FED10737}" type="pres">
      <dgm:prSet presAssocID="{D6E36B80-6354-4318-BDD1-BEA7892D6176}" presName="upArrow" presStyleLbl="node1" presStyleIdx="1" presStyleCnt="2" custScaleY="86739" custLinFactNeighborX="-934" custLinFactNeighborY="17260"/>
      <dgm:spPr>
        <a:solidFill>
          <a:schemeClr val="accent6">
            <a:lumMod val="60000"/>
            <a:lumOff val="40000"/>
          </a:schemeClr>
        </a:solidFill>
      </dgm:spPr>
    </dgm:pt>
    <dgm:pt modelId="{414A586B-1624-4D0E-B930-16CDB963A78D}" type="pres">
      <dgm:prSet presAssocID="{D6E36B80-6354-4318-BDD1-BEA7892D6176}" presName="upArrowText" presStyleLbl="revTx" presStyleIdx="1" presStyleCnt="2" custLinFactNeighborX="-1111" custLinFactNeighborY="11156">
        <dgm:presLayoutVars>
          <dgm:bulletEnabled val="1"/>
        </dgm:presLayoutVars>
      </dgm:prSet>
      <dgm:spPr/>
      <dgm:t>
        <a:bodyPr/>
        <a:lstStyle/>
        <a:p>
          <a:endParaRPr lang="en-US"/>
        </a:p>
      </dgm:t>
    </dgm:pt>
  </dgm:ptLst>
  <dgm:cxnLst>
    <dgm:cxn modelId="{5F07D8B6-8558-40AC-A601-932020071192}" type="presOf" srcId="{D6E36B80-6354-4318-BDD1-BEA7892D6176}" destId="{414A586B-1624-4D0E-B930-16CDB963A78D}" srcOrd="0" destOrd="0" presId="urn:microsoft.com/office/officeart/2005/8/layout/arrow3"/>
    <dgm:cxn modelId="{1AF182B1-2A2C-4488-B4D2-FAFDF1A9A2FC}" type="presOf" srcId="{B1639990-246C-4A38-96CD-99A402D67AEE}" destId="{351F8CA6-3F67-4F73-B376-D70019120A23}" srcOrd="0" destOrd="0" presId="urn:microsoft.com/office/officeart/2005/8/layout/arrow3"/>
    <dgm:cxn modelId="{3AC047CA-6002-4418-BF35-229F7AAD5945}" type="presOf" srcId="{D43E5FF7-F8CE-4493-BDBC-8D6CA564C76B}" destId="{2CFE6B34-C709-4D5F-AC7B-FAD47F84340D}" srcOrd="0" destOrd="0" presId="urn:microsoft.com/office/officeart/2005/8/layout/arrow3"/>
    <dgm:cxn modelId="{3A4C3BA8-6992-44A6-862C-3C2C1017224C}" srcId="{D43E5FF7-F8CE-4493-BDBC-8D6CA564C76B}" destId="{D6E36B80-6354-4318-BDD1-BEA7892D6176}" srcOrd="1" destOrd="0" parTransId="{0504DEA8-224E-43A2-A492-B5EA1A5C38DA}" sibTransId="{D9B08966-C829-45A4-8A34-719133470EE3}"/>
    <dgm:cxn modelId="{59D0CA10-4816-41F0-BCB4-B23469EDC795}" srcId="{D43E5FF7-F8CE-4493-BDBC-8D6CA564C76B}" destId="{B1639990-246C-4A38-96CD-99A402D67AEE}" srcOrd="0" destOrd="0" parTransId="{FC301FFA-A812-471D-BB6B-4AAA88A9DA7A}" sibTransId="{18996056-2D1A-4DA4-B70B-DB5E23F92A07}"/>
    <dgm:cxn modelId="{E320BB8F-A2A8-433F-B859-BC7827DA676E}" type="presParOf" srcId="{2CFE6B34-C709-4D5F-AC7B-FAD47F84340D}" destId="{7F330782-19FE-4CC1-8655-24914EA849C1}" srcOrd="0" destOrd="0" presId="urn:microsoft.com/office/officeart/2005/8/layout/arrow3"/>
    <dgm:cxn modelId="{5B6146ED-D4B2-4947-ACEB-568F4A1A8B44}" type="presParOf" srcId="{2CFE6B34-C709-4D5F-AC7B-FAD47F84340D}" destId="{FC4514EF-CC59-4E4F-B257-A63361AFA5D4}" srcOrd="1" destOrd="0" presId="urn:microsoft.com/office/officeart/2005/8/layout/arrow3"/>
    <dgm:cxn modelId="{D400F342-CD74-46B4-AFEC-670091023839}" type="presParOf" srcId="{2CFE6B34-C709-4D5F-AC7B-FAD47F84340D}" destId="{351F8CA6-3F67-4F73-B376-D70019120A23}" srcOrd="2" destOrd="0" presId="urn:microsoft.com/office/officeart/2005/8/layout/arrow3"/>
    <dgm:cxn modelId="{32E947E8-4D3D-49FF-8F6B-0C18366470AF}" type="presParOf" srcId="{2CFE6B34-C709-4D5F-AC7B-FAD47F84340D}" destId="{6ACCE4D1-6B11-4158-A9F4-0D01FED10737}" srcOrd="3" destOrd="0" presId="urn:microsoft.com/office/officeart/2005/8/layout/arrow3"/>
    <dgm:cxn modelId="{9E31DE20-F3CE-4E66-B162-E14BEF482A07}" type="presParOf" srcId="{2CFE6B34-C709-4D5F-AC7B-FAD47F84340D}" destId="{414A586B-1624-4D0E-B930-16CDB963A78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E31F23-4121-43D3-A761-4D57DA29BB2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E4A3298A-B6CD-48F4-A665-D68B40368437}">
      <dgm:prSet custT="1">
        <dgm:style>
          <a:lnRef idx="3">
            <a:schemeClr val="lt1"/>
          </a:lnRef>
          <a:fillRef idx="1">
            <a:schemeClr val="accent2"/>
          </a:fillRef>
          <a:effectRef idx="1">
            <a:schemeClr val="accent2"/>
          </a:effectRef>
          <a:fontRef idx="minor">
            <a:schemeClr val="lt1"/>
          </a:fontRef>
        </dgm:style>
      </dgm:prSet>
      <dgm:spPr/>
      <dgm:t>
        <a:bodyPr/>
        <a:lstStyle/>
        <a:p>
          <a:pPr algn="ctr" rtl="0">
            <a:spcAft>
              <a:spcPts val="300"/>
            </a:spcAft>
          </a:pPr>
          <a:r>
            <a:rPr lang="en-CA" sz="2000" dirty="0" smtClean="0">
              <a:latin typeface="Arial Black" pitchFamily="34" charset="0"/>
            </a:rPr>
            <a:t>MPHEC</a:t>
          </a:r>
          <a:r>
            <a:rPr lang="en-CA" sz="1800" dirty="0" smtClean="0">
              <a:latin typeface="Arial Black" pitchFamily="34" charset="0"/>
            </a:rPr>
            <a:t> assesses programs</a:t>
          </a:r>
        </a:p>
        <a:p>
          <a:pPr algn="ctr" rtl="0">
            <a:spcAft>
              <a:spcPts val="300"/>
            </a:spcAft>
          </a:pPr>
          <a:r>
            <a:rPr lang="en-CA" sz="1200" dirty="0" smtClean="0"/>
            <a:t>(All programs approved on the condition that the institution review them)</a:t>
          </a:r>
          <a:endParaRPr lang="en-US" sz="1800" dirty="0">
            <a:latin typeface="Arial Black" pitchFamily="34" charset="0"/>
          </a:endParaRPr>
        </a:p>
      </dgm:t>
    </dgm:pt>
    <dgm:pt modelId="{2E9EC330-98B2-4C7C-A1DC-089FE603A995}" type="parTrans" cxnId="{28B4C3AD-218E-4E24-AA8B-0BB93626E53B}">
      <dgm:prSet/>
      <dgm:spPr/>
      <dgm:t>
        <a:bodyPr/>
        <a:lstStyle/>
        <a:p>
          <a:endParaRPr lang="en-US"/>
        </a:p>
      </dgm:t>
    </dgm:pt>
    <dgm:pt modelId="{974F544A-136D-40D2-8812-01B6C406A5FF}" type="sibTrans" cxnId="{28B4C3AD-218E-4E24-AA8B-0BB93626E53B}">
      <dgm:prSet/>
      <dgm:spPr/>
      <dgm:t>
        <a:bodyPr/>
        <a:lstStyle/>
        <a:p>
          <a:endParaRPr lang="en-US"/>
        </a:p>
      </dgm:t>
    </dgm:pt>
    <dgm:pt modelId="{D7FE4C60-C9F3-4F7E-AF55-B3D76DF11844}">
      <dgm:prSet custT="1">
        <dgm:style>
          <a:lnRef idx="3">
            <a:schemeClr val="lt1"/>
          </a:lnRef>
          <a:fillRef idx="1">
            <a:schemeClr val="accent2"/>
          </a:fillRef>
          <a:effectRef idx="1">
            <a:schemeClr val="accent2"/>
          </a:effectRef>
          <a:fontRef idx="minor">
            <a:schemeClr val="lt1"/>
          </a:fontRef>
        </dgm:style>
      </dgm:prSet>
      <dgm:spPr>
        <a:solidFill>
          <a:srgbClr val="FFC000"/>
        </a:solidFill>
      </dgm:spPr>
      <dgm:t>
        <a:bodyPr/>
        <a:lstStyle/>
        <a:p>
          <a:pPr rtl="0"/>
          <a:r>
            <a:rPr lang="en-CA" sz="1800" dirty="0" smtClean="0">
              <a:latin typeface="Arial Black" pitchFamily="34" charset="0"/>
            </a:rPr>
            <a:t>MPHEC validates institutional QA frameworks</a:t>
          </a:r>
          <a:endParaRPr lang="en-US" sz="1800" dirty="0">
            <a:latin typeface="Arial Black" pitchFamily="34" charset="0"/>
          </a:endParaRPr>
        </a:p>
      </dgm:t>
    </dgm:pt>
    <dgm:pt modelId="{0E7C0A56-1E22-4C59-B836-6108E54AF62C}" type="parTrans" cxnId="{0A026620-9E06-46AC-BB40-B8650CB7450F}">
      <dgm:prSet/>
      <dgm:spPr/>
      <dgm:t>
        <a:bodyPr/>
        <a:lstStyle/>
        <a:p>
          <a:endParaRPr lang="en-US"/>
        </a:p>
      </dgm:t>
    </dgm:pt>
    <dgm:pt modelId="{6B130D69-EEAE-40A4-9AF7-D633AB65403D}" type="sibTrans" cxnId="{0A026620-9E06-46AC-BB40-B8650CB7450F}">
      <dgm:prSet/>
      <dgm:spPr/>
      <dgm:t>
        <a:bodyPr/>
        <a:lstStyle/>
        <a:p>
          <a:endParaRPr lang="en-US"/>
        </a:p>
      </dgm:t>
    </dgm:pt>
    <dgm:pt modelId="{744F15BA-42B4-4B62-8A73-7FD29200F4C8}">
      <dgm:prSet custT="1">
        <dgm:style>
          <a:lnRef idx="3">
            <a:schemeClr val="lt1"/>
          </a:lnRef>
          <a:fillRef idx="1">
            <a:schemeClr val="accent2"/>
          </a:fillRef>
          <a:effectRef idx="1">
            <a:schemeClr val="accent2"/>
          </a:effectRef>
          <a:fontRef idx="minor">
            <a:schemeClr val="lt1"/>
          </a:fontRef>
        </dgm:style>
      </dgm:prSet>
      <dgm:spPr/>
      <dgm:t>
        <a:bodyPr/>
        <a:lstStyle/>
        <a:p>
          <a:pPr rtl="0"/>
          <a:r>
            <a:rPr lang="en-CA" sz="2200" dirty="0" smtClean="0">
              <a:latin typeface="Arial Black" pitchFamily="34" charset="0"/>
            </a:rPr>
            <a:t>Universities assess programs/ services</a:t>
          </a:r>
          <a:endParaRPr lang="en-US" sz="2200" dirty="0">
            <a:latin typeface="Arial Black" pitchFamily="34" charset="0"/>
          </a:endParaRPr>
        </a:p>
      </dgm:t>
    </dgm:pt>
    <dgm:pt modelId="{652C7158-AB4F-4363-A0AF-E61B14FEE36B}" type="parTrans" cxnId="{FF5CA360-B533-47B7-A07F-7C8A08585C45}">
      <dgm:prSet/>
      <dgm:spPr/>
      <dgm:t>
        <a:bodyPr/>
        <a:lstStyle/>
        <a:p>
          <a:endParaRPr lang="en-US"/>
        </a:p>
      </dgm:t>
    </dgm:pt>
    <dgm:pt modelId="{FAFEAA57-2605-4ABB-88BF-33F30E9009C0}" type="sibTrans" cxnId="{FF5CA360-B533-47B7-A07F-7C8A08585C45}">
      <dgm:prSet/>
      <dgm:spPr/>
      <dgm:t>
        <a:bodyPr/>
        <a:lstStyle/>
        <a:p>
          <a:endParaRPr lang="en-US"/>
        </a:p>
      </dgm:t>
    </dgm:pt>
    <dgm:pt modelId="{D6B2F56F-C0CB-4303-B4F3-2C0A005CCED0}">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92D050"/>
        </a:solidFill>
        <a:ln w="76200"/>
      </dgm:spPr>
      <dgm:t>
        <a:bodyPr/>
        <a:lstStyle/>
        <a:p>
          <a:pPr algn="ctr" rtl="0">
            <a:spcAft>
              <a:spcPts val="600"/>
            </a:spcAft>
          </a:pPr>
          <a:r>
            <a:rPr lang="en-CA" sz="2400" dirty="0" smtClean="0">
              <a:latin typeface="Arial Black" pitchFamily="34" charset="0"/>
            </a:rPr>
            <a:t>MPHEC monitors</a:t>
          </a:r>
        </a:p>
        <a:p>
          <a:pPr algn="ctr" rtl="0">
            <a:spcAft>
              <a:spcPts val="600"/>
            </a:spcAft>
          </a:pPr>
          <a:r>
            <a:rPr lang="en-CA" sz="1600" dirty="0" smtClean="0">
              <a:latin typeface="Arial Black" pitchFamily="34" charset="0"/>
            </a:rPr>
            <a:t>Student progress through their education --- Graduates’ outcomes </a:t>
          </a:r>
          <a:endParaRPr lang="en-US" sz="2400" dirty="0">
            <a:latin typeface="Arial Black" pitchFamily="34" charset="0"/>
          </a:endParaRPr>
        </a:p>
      </dgm:t>
    </dgm:pt>
    <dgm:pt modelId="{1C5189D7-1AA7-4600-B7BD-C2E283515587}" type="parTrans" cxnId="{80A5ECBD-0764-4C74-926B-AF55379B4F36}">
      <dgm:prSet/>
      <dgm:spPr/>
      <dgm:t>
        <a:bodyPr/>
        <a:lstStyle/>
        <a:p>
          <a:endParaRPr lang="en-US"/>
        </a:p>
      </dgm:t>
    </dgm:pt>
    <dgm:pt modelId="{481AE6D2-062E-4CE5-8CE6-B6D43511B266}" type="sibTrans" cxnId="{80A5ECBD-0764-4C74-926B-AF55379B4F36}">
      <dgm:prSet/>
      <dgm:spPr/>
      <dgm:t>
        <a:bodyPr/>
        <a:lstStyle/>
        <a:p>
          <a:endParaRPr lang="en-US"/>
        </a:p>
      </dgm:t>
    </dgm:pt>
    <dgm:pt modelId="{E022514F-C4F8-4A79-BAA9-7746931DA2E7}" type="pres">
      <dgm:prSet presAssocID="{DDE31F23-4121-43D3-A761-4D57DA29BB27}" presName="Name0" presStyleCnt="0">
        <dgm:presLayoutVars>
          <dgm:chMax val="4"/>
          <dgm:resizeHandles val="exact"/>
        </dgm:presLayoutVars>
      </dgm:prSet>
      <dgm:spPr/>
      <dgm:t>
        <a:bodyPr/>
        <a:lstStyle/>
        <a:p>
          <a:endParaRPr lang="en-US"/>
        </a:p>
      </dgm:t>
    </dgm:pt>
    <dgm:pt modelId="{8BF93DB4-FD2B-445D-9A6F-C04780A8D8BB}" type="pres">
      <dgm:prSet presAssocID="{DDE31F23-4121-43D3-A761-4D57DA29BB27}" presName="ellipse" presStyleLbl="trBgShp" presStyleIdx="0" presStyleCnt="1" custScaleX="180396" custScaleY="115695" custLinFactNeighborX="-599" custLinFactNeighborY="-9187"/>
      <dgm:spPr/>
    </dgm:pt>
    <dgm:pt modelId="{9E22597B-CE77-48E8-94FB-CC79821F8A0D}" type="pres">
      <dgm:prSet presAssocID="{DDE31F23-4121-43D3-A761-4D57DA29BB27}" presName="arrow1" presStyleLbl="fgShp" presStyleIdx="0" presStyleCnt="1" custScaleX="135859" custScaleY="164730" custLinFactNeighborX="8312" custLinFactNeighborY="-64935">
        <dgm:style>
          <a:lnRef idx="3">
            <a:schemeClr val="lt1"/>
          </a:lnRef>
          <a:fillRef idx="1">
            <a:schemeClr val="accent2"/>
          </a:fillRef>
          <a:effectRef idx="1">
            <a:schemeClr val="accent2"/>
          </a:effectRef>
          <a:fontRef idx="minor">
            <a:schemeClr val="lt1"/>
          </a:fontRef>
        </dgm:style>
      </dgm:prSet>
      <dgm:spPr/>
      <dgm:t>
        <a:bodyPr/>
        <a:lstStyle/>
        <a:p>
          <a:endParaRPr lang="en-CA"/>
        </a:p>
      </dgm:t>
    </dgm:pt>
    <dgm:pt modelId="{C7AF19CC-380B-4EB6-8D5F-9B4C6342791B}" type="pres">
      <dgm:prSet presAssocID="{DDE31F23-4121-43D3-A761-4D57DA29BB27}" presName="rectangle" presStyleLbl="revTx" presStyleIdx="0" presStyleCnt="1" custScaleX="194538" custScaleY="87927" custLinFactNeighborX="598" custLinFactNeighborY="-18756">
        <dgm:presLayoutVars>
          <dgm:bulletEnabled val="1"/>
        </dgm:presLayoutVars>
      </dgm:prSet>
      <dgm:spPr>
        <a:prstGeom prst="flowChartAlternateProcess">
          <a:avLst/>
        </a:prstGeom>
      </dgm:spPr>
      <dgm:t>
        <a:bodyPr/>
        <a:lstStyle/>
        <a:p>
          <a:endParaRPr lang="en-US"/>
        </a:p>
      </dgm:t>
    </dgm:pt>
    <dgm:pt modelId="{A37B024C-191D-46CC-AFB9-83A4E1CB32D2}" type="pres">
      <dgm:prSet presAssocID="{D7FE4C60-C9F3-4F7E-AF55-B3D76DF11844}" presName="item1" presStyleLbl="node1" presStyleIdx="0" presStyleCnt="3" custScaleX="174646" custScaleY="127005" custLinFactNeighborX="-5440" custLinFactNeighborY="-18470">
        <dgm:presLayoutVars>
          <dgm:bulletEnabled val="1"/>
        </dgm:presLayoutVars>
      </dgm:prSet>
      <dgm:spPr/>
      <dgm:t>
        <a:bodyPr/>
        <a:lstStyle/>
        <a:p>
          <a:endParaRPr lang="en-US"/>
        </a:p>
      </dgm:t>
    </dgm:pt>
    <dgm:pt modelId="{82035259-1F02-4D18-BE96-B1090A419B16}" type="pres">
      <dgm:prSet presAssocID="{744F15BA-42B4-4B62-8A73-7FD29200F4C8}" presName="item2" presStyleLbl="node1" presStyleIdx="1" presStyleCnt="3" custScaleX="193734" custScaleY="121337" custLinFactNeighborX="-53634" custLinFactNeighborY="-43252">
        <dgm:presLayoutVars>
          <dgm:bulletEnabled val="1"/>
        </dgm:presLayoutVars>
      </dgm:prSet>
      <dgm:spPr/>
      <dgm:t>
        <a:bodyPr/>
        <a:lstStyle/>
        <a:p>
          <a:endParaRPr lang="en-US"/>
        </a:p>
      </dgm:t>
    </dgm:pt>
    <dgm:pt modelId="{71608635-2C2B-48D9-B20F-7F27CA5B5258}" type="pres">
      <dgm:prSet presAssocID="{D6B2F56F-C0CB-4303-B4F3-2C0A005CCED0}" presName="item3" presStyleLbl="node1" presStyleIdx="2" presStyleCnt="3" custScaleX="193950" custScaleY="126415" custLinFactNeighborX="93592" custLinFactNeighborY="-16535">
        <dgm:presLayoutVars>
          <dgm:bulletEnabled val="1"/>
        </dgm:presLayoutVars>
      </dgm:prSet>
      <dgm:spPr/>
      <dgm:t>
        <a:bodyPr/>
        <a:lstStyle/>
        <a:p>
          <a:endParaRPr lang="en-US"/>
        </a:p>
      </dgm:t>
    </dgm:pt>
    <dgm:pt modelId="{3CEF5671-1F92-4C76-B0E7-5A4EDECCBCD4}" type="pres">
      <dgm:prSet presAssocID="{DDE31F23-4121-43D3-A761-4D57DA29BB27}" presName="funnel" presStyleLbl="trAlignAcc1" presStyleIdx="0" presStyleCnt="1" custScaleX="174341" custScaleY="115845" custLinFactNeighborX="-143" custLinFactNeighborY="-1451"/>
      <dgm:spPr>
        <a:solidFill>
          <a:srgbClr val="98C1F2">
            <a:alpha val="40000"/>
          </a:srgbClr>
        </a:solidFill>
      </dgm:spPr>
      <dgm:t>
        <a:bodyPr/>
        <a:lstStyle/>
        <a:p>
          <a:endParaRPr lang="en-CA"/>
        </a:p>
      </dgm:t>
    </dgm:pt>
  </dgm:ptLst>
  <dgm:cxnLst>
    <dgm:cxn modelId="{741FD333-A31A-42B0-AF01-43E1049A717C}" type="presOf" srcId="{E4A3298A-B6CD-48F4-A665-D68B40368437}" destId="{71608635-2C2B-48D9-B20F-7F27CA5B5258}" srcOrd="0" destOrd="0" presId="urn:microsoft.com/office/officeart/2005/8/layout/funnel1"/>
    <dgm:cxn modelId="{28B4C3AD-218E-4E24-AA8B-0BB93626E53B}" srcId="{DDE31F23-4121-43D3-A761-4D57DA29BB27}" destId="{E4A3298A-B6CD-48F4-A665-D68B40368437}" srcOrd="0" destOrd="0" parTransId="{2E9EC330-98B2-4C7C-A1DC-089FE603A995}" sibTransId="{974F544A-136D-40D2-8812-01B6C406A5FF}"/>
    <dgm:cxn modelId="{5394D36B-4077-4FF1-B0E1-5967B4FAD821}" type="presOf" srcId="{DDE31F23-4121-43D3-A761-4D57DA29BB27}" destId="{E022514F-C4F8-4A79-BAA9-7746931DA2E7}" srcOrd="0" destOrd="0" presId="urn:microsoft.com/office/officeart/2005/8/layout/funnel1"/>
    <dgm:cxn modelId="{0A026620-9E06-46AC-BB40-B8650CB7450F}" srcId="{DDE31F23-4121-43D3-A761-4D57DA29BB27}" destId="{D7FE4C60-C9F3-4F7E-AF55-B3D76DF11844}" srcOrd="1" destOrd="0" parTransId="{0E7C0A56-1E22-4C59-B836-6108E54AF62C}" sibTransId="{6B130D69-EEAE-40A4-9AF7-D633AB65403D}"/>
    <dgm:cxn modelId="{80A5ECBD-0764-4C74-926B-AF55379B4F36}" srcId="{DDE31F23-4121-43D3-A761-4D57DA29BB27}" destId="{D6B2F56F-C0CB-4303-B4F3-2C0A005CCED0}" srcOrd="3" destOrd="0" parTransId="{1C5189D7-1AA7-4600-B7BD-C2E283515587}" sibTransId="{481AE6D2-062E-4CE5-8CE6-B6D43511B266}"/>
    <dgm:cxn modelId="{A3015FD8-42E3-47A7-86BD-E63CA80EFC3D}" type="presOf" srcId="{744F15BA-42B4-4B62-8A73-7FD29200F4C8}" destId="{A37B024C-191D-46CC-AFB9-83A4E1CB32D2}" srcOrd="0" destOrd="0" presId="urn:microsoft.com/office/officeart/2005/8/layout/funnel1"/>
    <dgm:cxn modelId="{0368FEF5-8C56-46CB-8DD2-1FAF7D172E0D}" type="presOf" srcId="{D6B2F56F-C0CB-4303-B4F3-2C0A005CCED0}" destId="{C7AF19CC-380B-4EB6-8D5F-9B4C6342791B}" srcOrd="0" destOrd="0" presId="urn:microsoft.com/office/officeart/2005/8/layout/funnel1"/>
    <dgm:cxn modelId="{FF5CA360-B533-47B7-A07F-7C8A08585C45}" srcId="{DDE31F23-4121-43D3-A761-4D57DA29BB27}" destId="{744F15BA-42B4-4B62-8A73-7FD29200F4C8}" srcOrd="2" destOrd="0" parTransId="{652C7158-AB4F-4363-A0AF-E61B14FEE36B}" sibTransId="{FAFEAA57-2605-4ABB-88BF-33F30E9009C0}"/>
    <dgm:cxn modelId="{92FE7390-C0B4-4596-A56F-5A802002F491}" type="presOf" srcId="{D7FE4C60-C9F3-4F7E-AF55-B3D76DF11844}" destId="{82035259-1F02-4D18-BE96-B1090A419B16}" srcOrd="0" destOrd="0" presId="urn:microsoft.com/office/officeart/2005/8/layout/funnel1"/>
    <dgm:cxn modelId="{CCD9BC85-608B-401A-A6BE-CE41792D2D04}" type="presParOf" srcId="{E022514F-C4F8-4A79-BAA9-7746931DA2E7}" destId="{8BF93DB4-FD2B-445D-9A6F-C04780A8D8BB}" srcOrd="0" destOrd="0" presId="urn:microsoft.com/office/officeart/2005/8/layout/funnel1"/>
    <dgm:cxn modelId="{9355751E-1BD7-4093-AE69-BD783CFAFB31}" type="presParOf" srcId="{E022514F-C4F8-4A79-BAA9-7746931DA2E7}" destId="{9E22597B-CE77-48E8-94FB-CC79821F8A0D}" srcOrd="1" destOrd="0" presId="urn:microsoft.com/office/officeart/2005/8/layout/funnel1"/>
    <dgm:cxn modelId="{F99729B5-84C2-4DED-95EB-95B2BD196029}" type="presParOf" srcId="{E022514F-C4F8-4A79-BAA9-7746931DA2E7}" destId="{C7AF19CC-380B-4EB6-8D5F-9B4C6342791B}" srcOrd="2" destOrd="0" presId="urn:microsoft.com/office/officeart/2005/8/layout/funnel1"/>
    <dgm:cxn modelId="{F51877F9-BF4A-4B78-8A88-AC673AB2F088}" type="presParOf" srcId="{E022514F-C4F8-4A79-BAA9-7746931DA2E7}" destId="{A37B024C-191D-46CC-AFB9-83A4E1CB32D2}" srcOrd="3" destOrd="0" presId="urn:microsoft.com/office/officeart/2005/8/layout/funnel1"/>
    <dgm:cxn modelId="{5A604AC6-E32B-4654-9122-BB0FF66CA672}" type="presParOf" srcId="{E022514F-C4F8-4A79-BAA9-7746931DA2E7}" destId="{82035259-1F02-4D18-BE96-B1090A419B16}" srcOrd="4" destOrd="0" presId="urn:microsoft.com/office/officeart/2005/8/layout/funnel1"/>
    <dgm:cxn modelId="{04640695-765E-47E4-B489-487B135C8925}" type="presParOf" srcId="{E022514F-C4F8-4A79-BAA9-7746931DA2E7}" destId="{71608635-2C2B-48D9-B20F-7F27CA5B5258}" srcOrd="5" destOrd="0" presId="urn:microsoft.com/office/officeart/2005/8/layout/funnel1"/>
    <dgm:cxn modelId="{A0D0E454-9FA3-47F8-BC86-05D48973BB3F}" type="presParOf" srcId="{E022514F-C4F8-4A79-BAA9-7746931DA2E7}" destId="{3CEF5671-1F92-4C76-B0E7-5A4EDECCBCD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311047-63FF-4C79-95DF-DDCCA0EB318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CA"/>
        </a:p>
      </dgm:t>
    </dgm:pt>
    <dgm:pt modelId="{D3B71478-3293-43B2-A4FB-873CA6C037C3}">
      <dgm:prSet phldrT="[Text]" custT="1">
        <dgm:style>
          <a:lnRef idx="0">
            <a:schemeClr val="accent1"/>
          </a:lnRef>
          <a:fillRef idx="3">
            <a:schemeClr val="accent1"/>
          </a:fillRef>
          <a:effectRef idx="3">
            <a:schemeClr val="accent1"/>
          </a:effectRef>
          <a:fontRef idx="minor">
            <a:schemeClr val="lt1"/>
          </a:fontRef>
        </dgm:style>
      </dgm:prSet>
      <dgm:spPr/>
      <dgm:t>
        <a:bodyPr/>
        <a:lstStyle/>
        <a:p>
          <a:pPr>
            <a:spcAft>
              <a:spcPts val="0"/>
            </a:spcAft>
          </a:pPr>
          <a:r>
            <a:rPr lang="en-CA" sz="2400" b="1" dirty="0" smtClean="0"/>
            <a:t>61% had been reviewed</a:t>
          </a:r>
          <a:endParaRPr lang="en-CA" sz="2400" b="1" dirty="0"/>
        </a:p>
      </dgm:t>
    </dgm:pt>
    <dgm:pt modelId="{B411C054-615A-4B1D-90DD-5B7A7EB6177E}" type="parTrans" cxnId="{785BD417-7DF3-42CA-BEF7-D22516116911}">
      <dgm:prSet/>
      <dgm:spPr/>
      <dgm:t>
        <a:bodyPr/>
        <a:lstStyle/>
        <a:p>
          <a:endParaRPr lang="en-CA"/>
        </a:p>
      </dgm:t>
    </dgm:pt>
    <dgm:pt modelId="{EF35C6BA-75A7-4364-B49E-B99DDC4F8172}" type="sibTrans" cxnId="{785BD417-7DF3-42CA-BEF7-D22516116911}">
      <dgm:prSet/>
      <dgm:spPr/>
      <dgm:t>
        <a:bodyPr/>
        <a:lstStyle/>
        <a:p>
          <a:endParaRPr lang="en-CA"/>
        </a:p>
      </dgm:t>
    </dgm:pt>
    <dgm:pt modelId="{B726BB52-8198-40DF-B581-F1B348096AE9}" type="pres">
      <dgm:prSet presAssocID="{82311047-63FF-4C79-95DF-DDCCA0EB3183}" presName="list" presStyleCnt="0">
        <dgm:presLayoutVars>
          <dgm:dir/>
          <dgm:animLvl val="lvl"/>
        </dgm:presLayoutVars>
      </dgm:prSet>
      <dgm:spPr/>
      <dgm:t>
        <a:bodyPr/>
        <a:lstStyle/>
        <a:p>
          <a:endParaRPr lang="en-US"/>
        </a:p>
      </dgm:t>
    </dgm:pt>
    <dgm:pt modelId="{3BFB2408-784D-4CA7-B440-C7B8D5E4D8C5}" type="pres">
      <dgm:prSet presAssocID="{D3B71478-3293-43B2-A4FB-873CA6C037C3}" presName="posSpace" presStyleCnt="0"/>
      <dgm:spPr/>
    </dgm:pt>
    <dgm:pt modelId="{6903DD70-6B88-4BA7-BED7-AACBCF72D1DC}" type="pres">
      <dgm:prSet presAssocID="{D3B71478-3293-43B2-A4FB-873CA6C037C3}" presName="vertFlow" presStyleCnt="0"/>
      <dgm:spPr/>
    </dgm:pt>
    <dgm:pt modelId="{70823510-DE24-4459-AED0-CD564270CB95}" type="pres">
      <dgm:prSet presAssocID="{D3B71478-3293-43B2-A4FB-873CA6C037C3}" presName="topSpace" presStyleCnt="0"/>
      <dgm:spPr/>
    </dgm:pt>
    <dgm:pt modelId="{FB61D61C-D92C-4C69-A9B4-8F45344B726C}" type="pres">
      <dgm:prSet presAssocID="{D3B71478-3293-43B2-A4FB-873CA6C037C3}" presName="firstComp" presStyleCnt="0"/>
      <dgm:spPr/>
    </dgm:pt>
    <dgm:pt modelId="{D0A8DB3B-3C5E-435C-B610-A20ECA53A070}" type="pres">
      <dgm:prSet presAssocID="{D3B71478-3293-43B2-A4FB-873CA6C037C3}" presName="firstChild" presStyleLbl="bgAccFollowNode1" presStyleIdx="0" presStyleCnt="1" custFlipVert="1" custFlipHor="1" custScaleX="34714" custScaleY="36010" custLinFactNeighborX="26239" custLinFactNeighborY="-73609"/>
      <dgm:spPr>
        <a:solidFill>
          <a:schemeClr val="bg1">
            <a:alpha val="89804"/>
          </a:schemeClr>
        </a:solidFill>
        <a:ln>
          <a:solidFill>
            <a:schemeClr val="bg1">
              <a:alpha val="90000"/>
            </a:schemeClr>
          </a:solidFill>
        </a:ln>
      </dgm:spPr>
      <dgm:t>
        <a:bodyPr/>
        <a:lstStyle/>
        <a:p>
          <a:endParaRPr lang="en-US"/>
        </a:p>
      </dgm:t>
    </dgm:pt>
    <dgm:pt modelId="{E53D0876-349E-4325-8B78-BBE49D496DE3}" type="pres">
      <dgm:prSet presAssocID="{D3B71478-3293-43B2-A4FB-873CA6C037C3}" presName="firstChildTx" presStyleLbl="bgAccFollowNode1" presStyleIdx="0" presStyleCnt="1">
        <dgm:presLayoutVars>
          <dgm:bulletEnabled val="1"/>
        </dgm:presLayoutVars>
      </dgm:prSet>
      <dgm:spPr/>
      <dgm:t>
        <a:bodyPr/>
        <a:lstStyle/>
        <a:p>
          <a:endParaRPr lang="en-US"/>
        </a:p>
      </dgm:t>
    </dgm:pt>
    <dgm:pt modelId="{7999B800-036C-4794-84EF-BF61010BDBFF}" type="pres">
      <dgm:prSet presAssocID="{D3B71478-3293-43B2-A4FB-873CA6C037C3}" presName="negSpace" presStyleCnt="0"/>
      <dgm:spPr/>
    </dgm:pt>
    <dgm:pt modelId="{86431FB6-8B50-41D5-9FB0-59BFCD9B0E17}" type="pres">
      <dgm:prSet presAssocID="{D3B71478-3293-43B2-A4FB-873CA6C037C3}" presName="circle" presStyleLbl="node1" presStyleIdx="0" presStyleCnt="1" custScaleX="128189" custScaleY="113517" custLinFactNeighborX="17516" custLinFactNeighborY="343"/>
      <dgm:spPr/>
      <dgm:t>
        <a:bodyPr/>
        <a:lstStyle/>
        <a:p>
          <a:endParaRPr lang="en-US"/>
        </a:p>
      </dgm:t>
    </dgm:pt>
  </dgm:ptLst>
  <dgm:cxnLst>
    <dgm:cxn modelId="{84BD0CE2-8AB8-4F57-A8AF-0555F6E0E042}" type="presOf" srcId="{D3B71478-3293-43B2-A4FB-873CA6C037C3}" destId="{86431FB6-8B50-41D5-9FB0-59BFCD9B0E17}" srcOrd="0" destOrd="0" presId="urn:microsoft.com/office/officeart/2005/8/layout/hList9"/>
    <dgm:cxn modelId="{0C212197-CB4B-4FA7-AB18-64F4AC162C4D}" type="presOf" srcId="{82311047-63FF-4C79-95DF-DDCCA0EB3183}" destId="{B726BB52-8198-40DF-B581-F1B348096AE9}" srcOrd="0" destOrd="0" presId="urn:microsoft.com/office/officeart/2005/8/layout/hList9"/>
    <dgm:cxn modelId="{785BD417-7DF3-42CA-BEF7-D22516116911}" srcId="{82311047-63FF-4C79-95DF-DDCCA0EB3183}" destId="{D3B71478-3293-43B2-A4FB-873CA6C037C3}" srcOrd="0" destOrd="0" parTransId="{B411C054-615A-4B1D-90DD-5B7A7EB6177E}" sibTransId="{EF35C6BA-75A7-4364-B49E-B99DDC4F8172}"/>
    <dgm:cxn modelId="{46A19782-203B-42FC-A2A4-C3AE593B9B6D}" type="presParOf" srcId="{B726BB52-8198-40DF-B581-F1B348096AE9}" destId="{3BFB2408-784D-4CA7-B440-C7B8D5E4D8C5}" srcOrd="0" destOrd="0" presId="urn:microsoft.com/office/officeart/2005/8/layout/hList9"/>
    <dgm:cxn modelId="{E1FA479E-3DAC-4368-843F-C813896DCC94}" type="presParOf" srcId="{B726BB52-8198-40DF-B581-F1B348096AE9}" destId="{6903DD70-6B88-4BA7-BED7-AACBCF72D1DC}" srcOrd="1" destOrd="0" presId="urn:microsoft.com/office/officeart/2005/8/layout/hList9"/>
    <dgm:cxn modelId="{125CC9A1-F608-4990-A282-88EEB64432EB}" type="presParOf" srcId="{6903DD70-6B88-4BA7-BED7-AACBCF72D1DC}" destId="{70823510-DE24-4459-AED0-CD564270CB95}" srcOrd="0" destOrd="0" presId="urn:microsoft.com/office/officeart/2005/8/layout/hList9"/>
    <dgm:cxn modelId="{07631BF8-793F-4A89-B2FB-354981845216}" type="presParOf" srcId="{6903DD70-6B88-4BA7-BED7-AACBCF72D1DC}" destId="{FB61D61C-D92C-4C69-A9B4-8F45344B726C}" srcOrd="1" destOrd="0" presId="urn:microsoft.com/office/officeart/2005/8/layout/hList9"/>
    <dgm:cxn modelId="{4AB299E2-7F8A-4A5F-87D3-4E7C0DC394FB}" type="presParOf" srcId="{FB61D61C-D92C-4C69-A9B4-8F45344B726C}" destId="{D0A8DB3B-3C5E-435C-B610-A20ECA53A070}" srcOrd="0" destOrd="0" presId="urn:microsoft.com/office/officeart/2005/8/layout/hList9"/>
    <dgm:cxn modelId="{46A2F1FD-22D5-4521-8E75-13DDC058C21F}" type="presParOf" srcId="{FB61D61C-D92C-4C69-A9B4-8F45344B726C}" destId="{E53D0876-349E-4325-8B78-BBE49D496DE3}" srcOrd="1" destOrd="0" presId="urn:microsoft.com/office/officeart/2005/8/layout/hList9"/>
    <dgm:cxn modelId="{0B3EC450-7B34-4C04-84CC-F13B9103693D}" type="presParOf" srcId="{B726BB52-8198-40DF-B581-F1B348096AE9}" destId="{7999B800-036C-4794-84EF-BF61010BDBFF}" srcOrd="2" destOrd="0" presId="urn:microsoft.com/office/officeart/2005/8/layout/hList9"/>
    <dgm:cxn modelId="{A80510F4-5A87-47AD-B07F-DD9FDA54D166}" type="presParOf" srcId="{B726BB52-8198-40DF-B581-F1B348096AE9}" destId="{86431FB6-8B50-41D5-9FB0-59BFCD9B0E17}"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7DECD4-2119-4060-AF89-128E3BBB951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C59F3B74-2387-4763-AB21-B1D40A4D1CFD}">
      <dgm:prSet/>
      <dgm:spPr/>
      <dgm:t>
        <a:bodyPr/>
        <a:lstStyle/>
        <a:p>
          <a:pPr rtl="0"/>
          <a:r>
            <a:rPr lang="en-US" b="1" dirty="0" smtClean="0"/>
            <a:t>To assess the student’s experience?</a:t>
          </a:r>
          <a:endParaRPr lang="en-US" b="1" dirty="0"/>
        </a:p>
      </dgm:t>
    </dgm:pt>
    <dgm:pt modelId="{C71BF06C-1C49-4572-B7E7-B8B9A9CB057B}" type="parTrans" cxnId="{B6D96CFE-F2CB-46F4-90A7-8ACB54498AC9}">
      <dgm:prSet/>
      <dgm:spPr/>
      <dgm:t>
        <a:bodyPr/>
        <a:lstStyle/>
        <a:p>
          <a:endParaRPr lang="en-US"/>
        </a:p>
      </dgm:t>
    </dgm:pt>
    <dgm:pt modelId="{4A7045A5-7777-4AC3-9E84-1583BE5245BA}" type="sibTrans" cxnId="{B6D96CFE-F2CB-46F4-90A7-8ACB54498AC9}">
      <dgm:prSet/>
      <dgm:spPr/>
      <dgm:t>
        <a:bodyPr/>
        <a:lstStyle/>
        <a:p>
          <a:endParaRPr lang="en-US"/>
        </a:p>
      </dgm:t>
    </dgm:pt>
    <dgm:pt modelId="{1AFE988C-3F15-4826-A45A-C0FADB75AFFB}">
      <dgm:prSet/>
      <dgm:spPr/>
      <dgm:t>
        <a:bodyPr/>
        <a:lstStyle/>
        <a:p>
          <a:pPr rtl="0"/>
          <a:r>
            <a:rPr lang="en-US" b="1" dirty="0" smtClean="0"/>
            <a:t>That program assessments be centered on learning?</a:t>
          </a:r>
          <a:endParaRPr lang="en-US" b="1" dirty="0"/>
        </a:p>
      </dgm:t>
    </dgm:pt>
    <dgm:pt modelId="{EB070F5C-5F98-40C7-AC0D-DF4350F8BB4E}" type="parTrans" cxnId="{A712CD36-272D-40EF-A5A9-8A8042A81CDA}">
      <dgm:prSet/>
      <dgm:spPr/>
      <dgm:t>
        <a:bodyPr/>
        <a:lstStyle/>
        <a:p>
          <a:endParaRPr lang="en-US"/>
        </a:p>
      </dgm:t>
    </dgm:pt>
    <dgm:pt modelId="{BE2A430F-F3FA-40C2-97AD-5040B307CADD}" type="sibTrans" cxnId="{A712CD36-272D-40EF-A5A9-8A8042A81CDA}">
      <dgm:prSet/>
      <dgm:spPr/>
      <dgm:t>
        <a:bodyPr/>
        <a:lstStyle/>
        <a:p>
          <a:endParaRPr lang="en-US"/>
        </a:p>
      </dgm:t>
    </dgm:pt>
    <dgm:pt modelId="{D6105248-3331-408D-800B-9703B16566C0}">
      <dgm:prSet/>
      <dgm:spPr/>
      <dgm:t>
        <a:bodyPr/>
        <a:lstStyle/>
        <a:p>
          <a:pPr rtl="0"/>
          <a:r>
            <a:rPr lang="en-US" b="1" dirty="0" smtClean="0"/>
            <a:t>To assess curriculum?</a:t>
          </a:r>
          <a:endParaRPr lang="en-US" b="1" dirty="0"/>
        </a:p>
      </dgm:t>
    </dgm:pt>
    <dgm:pt modelId="{2FF77C0A-9F1B-4935-9BE8-617F1AEE5888}" type="parTrans" cxnId="{D878F57D-0EBA-452E-8CF9-4BE586E3024D}">
      <dgm:prSet/>
      <dgm:spPr/>
      <dgm:t>
        <a:bodyPr/>
        <a:lstStyle/>
        <a:p>
          <a:endParaRPr lang="en-US"/>
        </a:p>
      </dgm:t>
    </dgm:pt>
    <dgm:pt modelId="{3EC00869-0C55-4534-848E-9C5D4F112A43}" type="sibTrans" cxnId="{D878F57D-0EBA-452E-8CF9-4BE586E3024D}">
      <dgm:prSet/>
      <dgm:spPr/>
      <dgm:t>
        <a:bodyPr/>
        <a:lstStyle/>
        <a:p>
          <a:endParaRPr lang="en-US"/>
        </a:p>
      </dgm:t>
    </dgm:pt>
    <dgm:pt modelId="{D1930B9D-53E6-4789-8B2F-AAE542EA6ED5}">
      <dgm:prSet/>
      <dgm:spPr/>
      <dgm:t>
        <a:bodyPr/>
        <a:lstStyle/>
        <a:p>
          <a:pPr rtl="0"/>
          <a:r>
            <a:rPr lang="en-US" b="1" dirty="0" smtClean="0"/>
            <a:t>To evaluate teaching?</a:t>
          </a:r>
          <a:endParaRPr lang="en-US" b="1" dirty="0"/>
        </a:p>
      </dgm:t>
    </dgm:pt>
    <dgm:pt modelId="{D55977CF-C334-4C48-8867-FAEF4858BFDB}" type="parTrans" cxnId="{2ECEA53E-9884-40E6-A550-8AF3D14BC49E}">
      <dgm:prSet/>
      <dgm:spPr/>
      <dgm:t>
        <a:bodyPr/>
        <a:lstStyle/>
        <a:p>
          <a:endParaRPr lang="en-US"/>
        </a:p>
      </dgm:t>
    </dgm:pt>
    <dgm:pt modelId="{11386718-A03F-4553-9FB9-DA5AF7D1EE6A}" type="sibTrans" cxnId="{2ECEA53E-9884-40E6-A550-8AF3D14BC49E}">
      <dgm:prSet/>
      <dgm:spPr/>
      <dgm:t>
        <a:bodyPr/>
        <a:lstStyle/>
        <a:p>
          <a:endParaRPr lang="en-US"/>
        </a:p>
      </dgm:t>
    </dgm:pt>
    <dgm:pt modelId="{0B5A37A3-EF7D-416C-9278-DF81B9A0300E}">
      <dgm:prSet/>
      <dgm:spPr/>
      <dgm:t>
        <a:bodyPr/>
        <a:lstStyle/>
        <a:p>
          <a:pPr rtl="0"/>
          <a:r>
            <a:rPr lang="en-US" b="1" dirty="0" smtClean="0"/>
            <a:t>To define and assess student outcomes?</a:t>
          </a:r>
          <a:endParaRPr lang="en-US" b="1" dirty="0"/>
        </a:p>
      </dgm:t>
    </dgm:pt>
    <dgm:pt modelId="{C7EC8EE3-B7E3-4E6E-906E-438B78F2658B}" type="parTrans" cxnId="{4F93DF07-E9F0-49C4-9F1D-BB7D7EEC5277}">
      <dgm:prSet/>
      <dgm:spPr/>
      <dgm:t>
        <a:bodyPr/>
        <a:lstStyle/>
        <a:p>
          <a:endParaRPr lang="en-US"/>
        </a:p>
      </dgm:t>
    </dgm:pt>
    <dgm:pt modelId="{29BF3E9A-BB0B-44A7-A8DD-3A621E0F3974}" type="sibTrans" cxnId="{4F93DF07-E9F0-49C4-9F1D-BB7D7EEC5277}">
      <dgm:prSet/>
      <dgm:spPr/>
      <dgm:t>
        <a:bodyPr/>
        <a:lstStyle/>
        <a:p>
          <a:endParaRPr lang="en-US"/>
        </a:p>
      </dgm:t>
    </dgm:pt>
    <dgm:pt modelId="{FFB26F5F-E7E8-4171-8C57-55ABABD2DD4A}" type="pres">
      <dgm:prSet presAssocID="{B67DECD4-2119-4060-AF89-128E3BBB951C}" presName="diagram" presStyleCnt="0">
        <dgm:presLayoutVars>
          <dgm:dir/>
          <dgm:resizeHandles val="exact"/>
        </dgm:presLayoutVars>
      </dgm:prSet>
      <dgm:spPr/>
      <dgm:t>
        <a:bodyPr/>
        <a:lstStyle/>
        <a:p>
          <a:endParaRPr lang="en-CA"/>
        </a:p>
      </dgm:t>
    </dgm:pt>
    <dgm:pt modelId="{9CCFD7CF-312B-4A80-8EB5-83EB0A08A7F3}" type="pres">
      <dgm:prSet presAssocID="{C59F3B74-2387-4763-AB21-B1D40A4D1CFD}" presName="node" presStyleLbl="node1" presStyleIdx="0" presStyleCnt="5" custLinFactNeighborX="-2174" custLinFactNeighborY="-21070">
        <dgm:presLayoutVars>
          <dgm:bulletEnabled val="1"/>
        </dgm:presLayoutVars>
      </dgm:prSet>
      <dgm:spPr/>
      <dgm:t>
        <a:bodyPr/>
        <a:lstStyle/>
        <a:p>
          <a:endParaRPr lang="en-CA"/>
        </a:p>
      </dgm:t>
    </dgm:pt>
    <dgm:pt modelId="{56C72F23-8DAC-4D72-8863-1FE639559983}" type="pres">
      <dgm:prSet presAssocID="{4A7045A5-7777-4AC3-9E84-1583BE5245BA}" presName="sibTrans" presStyleCnt="0"/>
      <dgm:spPr/>
    </dgm:pt>
    <dgm:pt modelId="{BCEFDBC0-71B9-4C99-A2C7-6B02AFA44CD4}" type="pres">
      <dgm:prSet presAssocID="{1AFE988C-3F15-4826-A45A-C0FADB75AFFB}" presName="node" presStyleLbl="node1" presStyleIdx="1" presStyleCnt="5" custLinFactNeighborX="-1441" custLinFactNeighborY="-21070">
        <dgm:presLayoutVars>
          <dgm:bulletEnabled val="1"/>
        </dgm:presLayoutVars>
      </dgm:prSet>
      <dgm:spPr/>
      <dgm:t>
        <a:bodyPr/>
        <a:lstStyle/>
        <a:p>
          <a:endParaRPr lang="en-CA"/>
        </a:p>
      </dgm:t>
    </dgm:pt>
    <dgm:pt modelId="{30875339-BBC9-4579-8B88-76D0FDE0B60A}" type="pres">
      <dgm:prSet presAssocID="{BE2A430F-F3FA-40C2-97AD-5040B307CADD}" presName="sibTrans" presStyleCnt="0"/>
      <dgm:spPr/>
    </dgm:pt>
    <dgm:pt modelId="{6FCBA3A6-AE6B-4C4E-B45C-A6CC4C8BB0A7}" type="pres">
      <dgm:prSet presAssocID="{D6105248-3331-408D-800B-9703B16566C0}" presName="node" presStyleLbl="node1" presStyleIdx="2" presStyleCnt="5" custLinFactNeighborX="-4231" custLinFactNeighborY="-21070">
        <dgm:presLayoutVars>
          <dgm:bulletEnabled val="1"/>
        </dgm:presLayoutVars>
      </dgm:prSet>
      <dgm:spPr/>
      <dgm:t>
        <a:bodyPr/>
        <a:lstStyle/>
        <a:p>
          <a:endParaRPr lang="en-CA"/>
        </a:p>
      </dgm:t>
    </dgm:pt>
    <dgm:pt modelId="{F589B2E2-655D-4CAA-AFA0-C4E9406F974C}" type="pres">
      <dgm:prSet presAssocID="{3EC00869-0C55-4534-848E-9C5D4F112A43}" presName="sibTrans" presStyleCnt="0"/>
      <dgm:spPr/>
    </dgm:pt>
    <dgm:pt modelId="{3DF88AE7-E145-4E4F-967B-0525CB32694D}" type="pres">
      <dgm:prSet presAssocID="{D1930B9D-53E6-4789-8B2F-AAE542EA6ED5}" presName="node" presStyleLbl="node1" presStyleIdx="3" presStyleCnt="5" custLinFactNeighborX="36" custLinFactNeighborY="48423">
        <dgm:presLayoutVars>
          <dgm:bulletEnabled val="1"/>
        </dgm:presLayoutVars>
      </dgm:prSet>
      <dgm:spPr/>
      <dgm:t>
        <a:bodyPr/>
        <a:lstStyle/>
        <a:p>
          <a:endParaRPr lang="en-CA"/>
        </a:p>
      </dgm:t>
    </dgm:pt>
    <dgm:pt modelId="{15326E4D-1F7A-4ECC-A0E7-F5EA76577CE5}" type="pres">
      <dgm:prSet presAssocID="{11386718-A03F-4553-9FB9-DA5AF7D1EE6A}" presName="sibTrans" presStyleCnt="0"/>
      <dgm:spPr/>
    </dgm:pt>
    <dgm:pt modelId="{C6231823-E337-4FCF-BFE3-E0B2A7AAD220}" type="pres">
      <dgm:prSet presAssocID="{0B5A37A3-EF7D-416C-9278-DF81B9A0300E}" presName="node" presStyleLbl="node1" presStyleIdx="4" presStyleCnt="5" custLinFactNeighborX="-993" custLinFactNeighborY="48423">
        <dgm:presLayoutVars>
          <dgm:bulletEnabled val="1"/>
        </dgm:presLayoutVars>
      </dgm:prSet>
      <dgm:spPr/>
      <dgm:t>
        <a:bodyPr/>
        <a:lstStyle/>
        <a:p>
          <a:endParaRPr lang="en-CA"/>
        </a:p>
      </dgm:t>
    </dgm:pt>
  </dgm:ptLst>
  <dgm:cxnLst>
    <dgm:cxn modelId="{A5BF822C-9DFA-47F7-B8E2-914E8FDBC6B4}" type="presOf" srcId="{B67DECD4-2119-4060-AF89-128E3BBB951C}" destId="{FFB26F5F-E7E8-4171-8C57-55ABABD2DD4A}" srcOrd="0" destOrd="0" presId="urn:microsoft.com/office/officeart/2005/8/layout/default"/>
    <dgm:cxn modelId="{B6D96CFE-F2CB-46F4-90A7-8ACB54498AC9}" srcId="{B67DECD4-2119-4060-AF89-128E3BBB951C}" destId="{C59F3B74-2387-4763-AB21-B1D40A4D1CFD}" srcOrd="0" destOrd="0" parTransId="{C71BF06C-1C49-4572-B7E7-B8B9A9CB057B}" sibTransId="{4A7045A5-7777-4AC3-9E84-1583BE5245BA}"/>
    <dgm:cxn modelId="{A712CD36-272D-40EF-A5A9-8A8042A81CDA}" srcId="{B67DECD4-2119-4060-AF89-128E3BBB951C}" destId="{1AFE988C-3F15-4826-A45A-C0FADB75AFFB}" srcOrd="1" destOrd="0" parTransId="{EB070F5C-5F98-40C7-AC0D-DF4350F8BB4E}" sibTransId="{BE2A430F-F3FA-40C2-97AD-5040B307CADD}"/>
    <dgm:cxn modelId="{1CF629F0-B273-42D9-8870-D1E49B53131F}" type="presOf" srcId="{C59F3B74-2387-4763-AB21-B1D40A4D1CFD}" destId="{9CCFD7CF-312B-4A80-8EB5-83EB0A08A7F3}" srcOrd="0" destOrd="0" presId="urn:microsoft.com/office/officeart/2005/8/layout/default"/>
    <dgm:cxn modelId="{2ECEA53E-9884-40E6-A550-8AF3D14BC49E}" srcId="{B67DECD4-2119-4060-AF89-128E3BBB951C}" destId="{D1930B9D-53E6-4789-8B2F-AAE542EA6ED5}" srcOrd="3" destOrd="0" parTransId="{D55977CF-C334-4C48-8867-FAEF4858BFDB}" sibTransId="{11386718-A03F-4553-9FB9-DA5AF7D1EE6A}"/>
    <dgm:cxn modelId="{3C80F022-B115-49C1-8CB0-5353F564A9B0}" type="presOf" srcId="{D1930B9D-53E6-4789-8B2F-AAE542EA6ED5}" destId="{3DF88AE7-E145-4E4F-967B-0525CB32694D}" srcOrd="0" destOrd="0" presId="urn:microsoft.com/office/officeart/2005/8/layout/default"/>
    <dgm:cxn modelId="{D878F57D-0EBA-452E-8CF9-4BE586E3024D}" srcId="{B67DECD4-2119-4060-AF89-128E3BBB951C}" destId="{D6105248-3331-408D-800B-9703B16566C0}" srcOrd="2" destOrd="0" parTransId="{2FF77C0A-9F1B-4935-9BE8-617F1AEE5888}" sibTransId="{3EC00869-0C55-4534-848E-9C5D4F112A43}"/>
    <dgm:cxn modelId="{DF5F02B8-CFFF-4D95-82AF-04695469CC3A}" type="presOf" srcId="{D6105248-3331-408D-800B-9703B16566C0}" destId="{6FCBA3A6-AE6B-4C4E-B45C-A6CC4C8BB0A7}" srcOrd="0" destOrd="0" presId="urn:microsoft.com/office/officeart/2005/8/layout/default"/>
    <dgm:cxn modelId="{97477BFB-BEE0-446A-8AA2-365133CCD4E4}" type="presOf" srcId="{0B5A37A3-EF7D-416C-9278-DF81B9A0300E}" destId="{C6231823-E337-4FCF-BFE3-E0B2A7AAD220}" srcOrd="0" destOrd="0" presId="urn:microsoft.com/office/officeart/2005/8/layout/default"/>
    <dgm:cxn modelId="{4F93DF07-E9F0-49C4-9F1D-BB7D7EEC5277}" srcId="{B67DECD4-2119-4060-AF89-128E3BBB951C}" destId="{0B5A37A3-EF7D-416C-9278-DF81B9A0300E}" srcOrd="4" destOrd="0" parTransId="{C7EC8EE3-B7E3-4E6E-906E-438B78F2658B}" sibTransId="{29BF3E9A-BB0B-44A7-A8DD-3A621E0F3974}"/>
    <dgm:cxn modelId="{D971D1E9-3E6A-483F-AC0C-6C55AC96C46A}" type="presOf" srcId="{1AFE988C-3F15-4826-A45A-C0FADB75AFFB}" destId="{BCEFDBC0-71B9-4C99-A2C7-6B02AFA44CD4}" srcOrd="0" destOrd="0" presId="urn:microsoft.com/office/officeart/2005/8/layout/default"/>
    <dgm:cxn modelId="{05F1FE1E-5F6E-4893-9734-8F8AE3E102C1}" type="presParOf" srcId="{FFB26F5F-E7E8-4171-8C57-55ABABD2DD4A}" destId="{9CCFD7CF-312B-4A80-8EB5-83EB0A08A7F3}" srcOrd="0" destOrd="0" presId="urn:microsoft.com/office/officeart/2005/8/layout/default"/>
    <dgm:cxn modelId="{89B8E15B-4DD3-49A6-A762-885257DD4EBB}" type="presParOf" srcId="{FFB26F5F-E7E8-4171-8C57-55ABABD2DD4A}" destId="{56C72F23-8DAC-4D72-8863-1FE639559983}" srcOrd="1" destOrd="0" presId="urn:microsoft.com/office/officeart/2005/8/layout/default"/>
    <dgm:cxn modelId="{160522C9-B212-4E4F-9F20-B743FAD73BA2}" type="presParOf" srcId="{FFB26F5F-E7E8-4171-8C57-55ABABD2DD4A}" destId="{BCEFDBC0-71B9-4C99-A2C7-6B02AFA44CD4}" srcOrd="2" destOrd="0" presId="urn:microsoft.com/office/officeart/2005/8/layout/default"/>
    <dgm:cxn modelId="{363C37D9-A729-4806-AFB5-52FB48FCBD2F}" type="presParOf" srcId="{FFB26F5F-E7E8-4171-8C57-55ABABD2DD4A}" destId="{30875339-BBC9-4579-8B88-76D0FDE0B60A}" srcOrd="3" destOrd="0" presId="urn:microsoft.com/office/officeart/2005/8/layout/default"/>
    <dgm:cxn modelId="{F16AD425-0F9D-4EEA-840F-125B2B1EFEB4}" type="presParOf" srcId="{FFB26F5F-E7E8-4171-8C57-55ABABD2DD4A}" destId="{6FCBA3A6-AE6B-4C4E-B45C-A6CC4C8BB0A7}" srcOrd="4" destOrd="0" presId="urn:microsoft.com/office/officeart/2005/8/layout/default"/>
    <dgm:cxn modelId="{F2B9EBA6-24BA-40AB-A87E-135355B9573F}" type="presParOf" srcId="{FFB26F5F-E7E8-4171-8C57-55ABABD2DD4A}" destId="{F589B2E2-655D-4CAA-AFA0-C4E9406F974C}" srcOrd="5" destOrd="0" presId="urn:microsoft.com/office/officeart/2005/8/layout/default"/>
    <dgm:cxn modelId="{600303DB-54DF-439A-ADE6-61301DCA60A5}" type="presParOf" srcId="{FFB26F5F-E7E8-4171-8C57-55ABABD2DD4A}" destId="{3DF88AE7-E145-4E4F-967B-0525CB32694D}" srcOrd="6" destOrd="0" presId="urn:microsoft.com/office/officeart/2005/8/layout/default"/>
    <dgm:cxn modelId="{AAA3A5A7-DC28-44E5-A202-97F957FB97C8}" type="presParOf" srcId="{FFB26F5F-E7E8-4171-8C57-55ABABD2DD4A}" destId="{15326E4D-1F7A-4ECC-A0E7-F5EA76577CE5}" srcOrd="7" destOrd="0" presId="urn:microsoft.com/office/officeart/2005/8/layout/default"/>
    <dgm:cxn modelId="{7D77B1ED-63E5-40A5-B1DC-D046C731BD23}" type="presParOf" srcId="{FFB26F5F-E7E8-4171-8C57-55ABABD2DD4A}" destId="{C6231823-E337-4FCF-BFE3-E0B2A7AAD22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7DECD4-2119-4060-AF89-128E3BBB951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C59F3B74-2387-4763-AB21-B1D40A4D1CFD}">
      <dgm:prSet/>
      <dgm:spPr/>
      <dgm:t>
        <a:bodyPr/>
        <a:lstStyle/>
        <a:p>
          <a:pPr rtl="0"/>
          <a:r>
            <a:rPr lang="en-US" b="1" dirty="0" smtClean="0"/>
            <a:t>Assessing the student’s experience</a:t>
          </a:r>
          <a:endParaRPr lang="en-US" b="1" dirty="0"/>
        </a:p>
      </dgm:t>
    </dgm:pt>
    <dgm:pt modelId="{C71BF06C-1C49-4572-B7E7-B8B9A9CB057B}" type="parTrans" cxnId="{B6D96CFE-F2CB-46F4-90A7-8ACB54498AC9}">
      <dgm:prSet/>
      <dgm:spPr/>
      <dgm:t>
        <a:bodyPr/>
        <a:lstStyle/>
        <a:p>
          <a:endParaRPr lang="en-US"/>
        </a:p>
      </dgm:t>
    </dgm:pt>
    <dgm:pt modelId="{4A7045A5-7777-4AC3-9E84-1583BE5245BA}" type="sibTrans" cxnId="{B6D96CFE-F2CB-46F4-90A7-8ACB54498AC9}">
      <dgm:prSet/>
      <dgm:spPr/>
      <dgm:t>
        <a:bodyPr/>
        <a:lstStyle/>
        <a:p>
          <a:endParaRPr lang="en-US"/>
        </a:p>
      </dgm:t>
    </dgm:pt>
    <dgm:pt modelId="{1AFE988C-3F15-4826-A45A-C0FADB75AFFB}">
      <dgm:prSet/>
      <dgm:spPr/>
      <dgm:t>
        <a:bodyPr/>
        <a:lstStyle/>
        <a:p>
          <a:pPr rtl="0"/>
          <a:r>
            <a:rPr lang="en-US" b="1" dirty="0" smtClean="0"/>
            <a:t>Student/learning-</a:t>
          </a:r>
          <a:r>
            <a:rPr lang="en-US" b="1" dirty="0" err="1" smtClean="0"/>
            <a:t>centred</a:t>
          </a:r>
          <a:r>
            <a:rPr lang="en-US" b="1" dirty="0" smtClean="0"/>
            <a:t> self-studies/assessment</a:t>
          </a:r>
          <a:endParaRPr lang="en-US" b="1" dirty="0"/>
        </a:p>
      </dgm:t>
    </dgm:pt>
    <dgm:pt modelId="{EB070F5C-5F98-40C7-AC0D-DF4350F8BB4E}" type="parTrans" cxnId="{A712CD36-272D-40EF-A5A9-8A8042A81CDA}">
      <dgm:prSet/>
      <dgm:spPr/>
      <dgm:t>
        <a:bodyPr/>
        <a:lstStyle/>
        <a:p>
          <a:endParaRPr lang="en-US"/>
        </a:p>
      </dgm:t>
    </dgm:pt>
    <dgm:pt modelId="{BE2A430F-F3FA-40C2-97AD-5040B307CADD}" type="sibTrans" cxnId="{A712CD36-272D-40EF-A5A9-8A8042A81CDA}">
      <dgm:prSet/>
      <dgm:spPr/>
      <dgm:t>
        <a:bodyPr/>
        <a:lstStyle/>
        <a:p>
          <a:endParaRPr lang="en-US"/>
        </a:p>
      </dgm:t>
    </dgm:pt>
    <dgm:pt modelId="{D6105248-3331-408D-800B-9703B16566C0}">
      <dgm:prSet/>
      <dgm:spPr/>
      <dgm:t>
        <a:bodyPr/>
        <a:lstStyle/>
        <a:p>
          <a:pPr rtl="0"/>
          <a:r>
            <a:rPr lang="en-US" b="1" dirty="0" smtClean="0"/>
            <a:t>Assessing curriculum using established standards</a:t>
          </a:r>
          <a:endParaRPr lang="en-US" b="1" dirty="0"/>
        </a:p>
      </dgm:t>
    </dgm:pt>
    <dgm:pt modelId="{2FF77C0A-9F1B-4935-9BE8-617F1AEE5888}" type="parTrans" cxnId="{D878F57D-0EBA-452E-8CF9-4BE586E3024D}">
      <dgm:prSet/>
      <dgm:spPr/>
      <dgm:t>
        <a:bodyPr/>
        <a:lstStyle/>
        <a:p>
          <a:endParaRPr lang="en-US"/>
        </a:p>
      </dgm:t>
    </dgm:pt>
    <dgm:pt modelId="{3EC00869-0C55-4534-848E-9C5D4F112A43}" type="sibTrans" cxnId="{D878F57D-0EBA-452E-8CF9-4BE586E3024D}">
      <dgm:prSet/>
      <dgm:spPr/>
      <dgm:t>
        <a:bodyPr/>
        <a:lstStyle/>
        <a:p>
          <a:endParaRPr lang="en-US"/>
        </a:p>
      </dgm:t>
    </dgm:pt>
    <dgm:pt modelId="{D1930B9D-53E6-4789-8B2F-AAE542EA6ED5}">
      <dgm:prSet/>
      <dgm:spPr/>
      <dgm:t>
        <a:bodyPr/>
        <a:lstStyle/>
        <a:p>
          <a:pPr rtl="0"/>
          <a:r>
            <a:rPr lang="en-US" b="1" dirty="0" smtClean="0"/>
            <a:t>Evaluating teaching</a:t>
          </a:r>
          <a:endParaRPr lang="en-US" b="1" dirty="0"/>
        </a:p>
      </dgm:t>
    </dgm:pt>
    <dgm:pt modelId="{D55977CF-C334-4C48-8867-FAEF4858BFDB}" type="parTrans" cxnId="{2ECEA53E-9884-40E6-A550-8AF3D14BC49E}">
      <dgm:prSet/>
      <dgm:spPr/>
      <dgm:t>
        <a:bodyPr/>
        <a:lstStyle/>
        <a:p>
          <a:endParaRPr lang="en-US"/>
        </a:p>
      </dgm:t>
    </dgm:pt>
    <dgm:pt modelId="{11386718-A03F-4553-9FB9-DA5AF7D1EE6A}" type="sibTrans" cxnId="{2ECEA53E-9884-40E6-A550-8AF3D14BC49E}">
      <dgm:prSet/>
      <dgm:spPr/>
      <dgm:t>
        <a:bodyPr/>
        <a:lstStyle/>
        <a:p>
          <a:endParaRPr lang="en-US"/>
        </a:p>
      </dgm:t>
    </dgm:pt>
    <dgm:pt modelId="{0B5A37A3-EF7D-416C-9278-DF81B9A0300E}">
      <dgm:prSet/>
      <dgm:spPr/>
      <dgm:t>
        <a:bodyPr/>
        <a:lstStyle/>
        <a:p>
          <a:pPr rtl="0"/>
          <a:r>
            <a:rPr lang="en-US" b="1" dirty="0" smtClean="0"/>
            <a:t>Defining and assessing student outcomes</a:t>
          </a:r>
          <a:endParaRPr lang="en-US" b="1" dirty="0"/>
        </a:p>
      </dgm:t>
    </dgm:pt>
    <dgm:pt modelId="{C7EC8EE3-B7E3-4E6E-906E-438B78F2658B}" type="parTrans" cxnId="{4F93DF07-E9F0-49C4-9F1D-BB7D7EEC5277}">
      <dgm:prSet/>
      <dgm:spPr/>
      <dgm:t>
        <a:bodyPr/>
        <a:lstStyle/>
        <a:p>
          <a:endParaRPr lang="en-US"/>
        </a:p>
      </dgm:t>
    </dgm:pt>
    <dgm:pt modelId="{29BF3E9A-BB0B-44A7-A8DD-3A621E0F3974}" type="sibTrans" cxnId="{4F93DF07-E9F0-49C4-9F1D-BB7D7EEC5277}">
      <dgm:prSet/>
      <dgm:spPr/>
      <dgm:t>
        <a:bodyPr/>
        <a:lstStyle/>
        <a:p>
          <a:endParaRPr lang="en-US"/>
        </a:p>
      </dgm:t>
    </dgm:pt>
    <dgm:pt modelId="{FFB26F5F-E7E8-4171-8C57-55ABABD2DD4A}" type="pres">
      <dgm:prSet presAssocID="{B67DECD4-2119-4060-AF89-128E3BBB951C}" presName="diagram" presStyleCnt="0">
        <dgm:presLayoutVars>
          <dgm:dir/>
          <dgm:resizeHandles val="exact"/>
        </dgm:presLayoutVars>
      </dgm:prSet>
      <dgm:spPr/>
      <dgm:t>
        <a:bodyPr/>
        <a:lstStyle/>
        <a:p>
          <a:endParaRPr lang="en-CA"/>
        </a:p>
      </dgm:t>
    </dgm:pt>
    <dgm:pt modelId="{9CCFD7CF-312B-4A80-8EB5-83EB0A08A7F3}" type="pres">
      <dgm:prSet presAssocID="{C59F3B74-2387-4763-AB21-B1D40A4D1CFD}" presName="node" presStyleLbl="node1" presStyleIdx="0" presStyleCnt="5" custLinFactNeighborY="-16530">
        <dgm:presLayoutVars>
          <dgm:bulletEnabled val="1"/>
        </dgm:presLayoutVars>
      </dgm:prSet>
      <dgm:spPr/>
      <dgm:t>
        <a:bodyPr/>
        <a:lstStyle/>
        <a:p>
          <a:endParaRPr lang="en-CA"/>
        </a:p>
      </dgm:t>
    </dgm:pt>
    <dgm:pt modelId="{56C72F23-8DAC-4D72-8863-1FE639559983}" type="pres">
      <dgm:prSet presAssocID="{4A7045A5-7777-4AC3-9E84-1583BE5245BA}" presName="sibTrans" presStyleCnt="0"/>
      <dgm:spPr/>
    </dgm:pt>
    <dgm:pt modelId="{BCEFDBC0-71B9-4C99-A2C7-6B02AFA44CD4}" type="pres">
      <dgm:prSet presAssocID="{1AFE988C-3F15-4826-A45A-C0FADB75AFFB}" presName="node" presStyleLbl="node1" presStyleIdx="1" presStyleCnt="5" custLinFactNeighborX="-1441" custLinFactNeighborY="-16639">
        <dgm:presLayoutVars>
          <dgm:bulletEnabled val="1"/>
        </dgm:presLayoutVars>
      </dgm:prSet>
      <dgm:spPr/>
      <dgm:t>
        <a:bodyPr/>
        <a:lstStyle/>
        <a:p>
          <a:endParaRPr lang="en-CA"/>
        </a:p>
      </dgm:t>
    </dgm:pt>
    <dgm:pt modelId="{30875339-BBC9-4579-8B88-76D0FDE0B60A}" type="pres">
      <dgm:prSet presAssocID="{BE2A430F-F3FA-40C2-97AD-5040B307CADD}" presName="sibTrans" presStyleCnt="0"/>
      <dgm:spPr/>
    </dgm:pt>
    <dgm:pt modelId="{6FCBA3A6-AE6B-4C4E-B45C-A6CC4C8BB0A7}" type="pres">
      <dgm:prSet presAssocID="{D6105248-3331-408D-800B-9703B16566C0}" presName="node" presStyleLbl="node1" presStyleIdx="2" presStyleCnt="5" custLinFactNeighborX="-4231" custLinFactNeighborY="-16639">
        <dgm:presLayoutVars>
          <dgm:bulletEnabled val="1"/>
        </dgm:presLayoutVars>
      </dgm:prSet>
      <dgm:spPr/>
      <dgm:t>
        <a:bodyPr/>
        <a:lstStyle/>
        <a:p>
          <a:endParaRPr lang="en-CA"/>
        </a:p>
      </dgm:t>
    </dgm:pt>
    <dgm:pt modelId="{F589B2E2-655D-4CAA-AFA0-C4E9406F974C}" type="pres">
      <dgm:prSet presAssocID="{3EC00869-0C55-4534-848E-9C5D4F112A43}" presName="sibTrans" presStyleCnt="0"/>
      <dgm:spPr/>
    </dgm:pt>
    <dgm:pt modelId="{3DF88AE7-E145-4E4F-967B-0525CB32694D}" type="pres">
      <dgm:prSet presAssocID="{D1930B9D-53E6-4789-8B2F-AAE542EA6ED5}" presName="node" presStyleLbl="node1" presStyleIdx="3" presStyleCnt="5" custLinFactNeighborX="36" custLinFactNeighborY="48423">
        <dgm:presLayoutVars>
          <dgm:bulletEnabled val="1"/>
        </dgm:presLayoutVars>
      </dgm:prSet>
      <dgm:spPr/>
      <dgm:t>
        <a:bodyPr/>
        <a:lstStyle/>
        <a:p>
          <a:endParaRPr lang="en-CA"/>
        </a:p>
      </dgm:t>
    </dgm:pt>
    <dgm:pt modelId="{15326E4D-1F7A-4ECC-A0E7-F5EA76577CE5}" type="pres">
      <dgm:prSet presAssocID="{11386718-A03F-4553-9FB9-DA5AF7D1EE6A}" presName="sibTrans" presStyleCnt="0"/>
      <dgm:spPr/>
    </dgm:pt>
    <dgm:pt modelId="{C6231823-E337-4FCF-BFE3-E0B2A7AAD220}" type="pres">
      <dgm:prSet presAssocID="{0B5A37A3-EF7D-416C-9278-DF81B9A0300E}" presName="node" presStyleLbl="node1" presStyleIdx="4" presStyleCnt="5" custLinFactNeighborX="-993" custLinFactNeighborY="48423">
        <dgm:presLayoutVars>
          <dgm:bulletEnabled val="1"/>
        </dgm:presLayoutVars>
      </dgm:prSet>
      <dgm:spPr/>
      <dgm:t>
        <a:bodyPr/>
        <a:lstStyle/>
        <a:p>
          <a:endParaRPr lang="en-CA"/>
        </a:p>
      </dgm:t>
    </dgm:pt>
  </dgm:ptLst>
  <dgm:cxnLst>
    <dgm:cxn modelId="{67A901C3-BAAB-4093-97D7-02BB58C57570}" type="presOf" srcId="{C59F3B74-2387-4763-AB21-B1D40A4D1CFD}" destId="{9CCFD7CF-312B-4A80-8EB5-83EB0A08A7F3}" srcOrd="0" destOrd="0" presId="urn:microsoft.com/office/officeart/2005/8/layout/default"/>
    <dgm:cxn modelId="{2FE6B478-E031-481A-B883-48711B258D10}" type="presOf" srcId="{D6105248-3331-408D-800B-9703B16566C0}" destId="{6FCBA3A6-AE6B-4C4E-B45C-A6CC4C8BB0A7}" srcOrd="0" destOrd="0" presId="urn:microsoft.com/office/officeart/2005/8/layout/default"/>
    <dgm:cxn modelId="{B6D96CFE-F2CB-46F4-90A7-8ACB54498AC9}" srcId="{B67DECD4-2119-4060-AF89-128E3BBB951C}" destId="{C59F3B74-2387-4763-AB21-B1D40A4D1CFD}" srcOrd="0" destOrd="0" parTransId="{C71BF06C-1C49-4572-B7E7-B8B9A9CB057B}" sibTransId="{4A7045A5-7777-4AC3-9E84-1583BE5245BA}"/>
    <dgm:cxn modelId="{A712CD36-272D-40EF-A5A9-8A8042A81CDA}" srcId="{B67DECD4-2119-4060-AF89-128E3BBB951C}" destId="{1AFE988C-3F15-4826-A45A-C0FADB75AFFB}" srcOrd="1" destOrd="0" parTransId="{EB070F5C-5F98-40C7-AC0D-DF4350F8BB4E}" sibTransId="{BE2A430F-F3FA-40C2-97AD-5040B307CADD}"/>
    <dgm:cxn modelId="{2ECEA53E-9884-40E6-A550-8AF3D14BC49E}" srcId="{B67DECD4-2119-4060-AF89-128E3BBB951C}" destId="{D1930B9D-53E6-4789-8B2F-AAE542EA6ED5}" srcOrd="3" destOrd="0" parTransId="{D55977CF-C334-4C48-8867-FAEF4858BFDB}" sibTransId="{11386718-A03F-4553-9FB9-DA5AF7D1EE6A}"/>
    <dgm:cxn modelId="{8DC5F6CB-E463-4E22-905A-28BBD3D205ED}" type="presOf" srcId="{1AFE988C-3F15-4826-A45A-C0FADB75AFFB}" destId="{BCEFDBC0-71B9-4C99-A2C7-6B02AFA44CD4}" srcOrd="0" destOrd="0" presId="urn:microsoft.com/office/officeart/2005/8/layout/default"/>
    <dgm:cxn modelId="{08CB3947-3043-458A-A599-506ADC450227}" type="presOf" srcId="{B67DECD4-2119-4060-AF89-128E3BBB951C}" destId="{FFB26F5F-E7E8-4171-8C57-55ABABD2DD4A}" srcOrd="0" destOrd="0" presId="urn:microsoft.com/office/officeart/2005/8/layout/default"/>
    <dgm:cxn modelId="{C5F8DEE8-A658-4198-8E41-C983C800B55E}" type="presOf" srcId="{D1930B9D-53E6-4789-8B2F-AAE542EA6ED5}" destId="{3DF88AE7-E145-4E4F-967B-0525CB32694D}" srcOrd="0" destOrd="0" presId="urn:microsoft.com/office/officeart/2005/8/layout/default"/>
    <dgm:cxn modelId="{D878F57D-0EBA-452E-8CF9-4BE586E3024D}" srcId="{B67DECD4-2119-4060-AF89-128E3BBB951C}" destId="{D6105248-3331-408D-800B-9703B16566C0}" srcOrd="2" destOrd="0" parTransId="{2FF77C0A-9F1B-4935-9BE8-617F1AEE5888}" sibTransId="{3EC00869-0C55-4534-848E-9C5D4F112A43}"/>
    <dgm:cxn modelId="{4F93DF07-E9F0-49C4-9F1D-BB7D7EEC5277}" srcId="{B67DECD4-2119-4060-AF89-128E3BBB951C}" destId="{0B5A37A3-EF7D-416C-9278-DF81B9A0300E}" srcOrd="4" destOrd="0" parTransId="{C7EC8EE3-B7E3-4E6E-906E-438B78F2658B}" sibTransId="{29BF3E9A-BB0B-44A7-A8DD-3A621E0F3974}"/>
    <dgm:cxn modelId="{4ADCBE02-CD6C-4E39-B602-C0F91F659996}" type="presOf" srcId="{0B5A37A3-EF7D-416C-9278-DF81B9A0300E}" destId="{C6231823-E337-4FCF-BFE3-E0B2A7AAD220}" srcOrd="0" destOrd="0" presId="urn:microsoft.com/office/officeart/2005/8/layout/default"/>
    <dgm:cxn modelId="{9D328756-BEE9-4A07-A29F-3E2D3948E7B0}" type="presParOf" srcId="{FFB26F5F-E7E8-4171-8C57-55ABABD2DD4A}" destId="{9CCFD7CF-312B-4A80-8EB5-83EB0A08A7F3}" srcOrd="0" destOrd="0" presId="urn:microsoft.com/office/officeart/2005/8/layout/default"/>
    <dgm:cxn modelId="{A7EAC647-D660-4ED3-9A52-38EC07445C09}" type="presParOf" srcId="{FFB26F5F-E7E8-4171-8C57-55ABABD2DD4A}" destId="{56C72F23-8DAC-4D72-8863-1FE639559983}" srcOrd="1" destOrd="0" presId="urn:microsoft.com/office/officeart/2005/8/layout/default"/>
    <dgm:cxn modelId="{E13E3349-0697-4AAE-BBF8-0CE382D92B03}" type="presParOf" srcId="{FFB26F5F-E7E8-4171-8C57-55ABABD2DD4A}" destId="{BCEFDBC0-71B9-4C99-A2C7-6B02AFA44CD4}" srcOrd="2" destOrd="0" presId="urn:microsoft.com/office/officeart/2005/8/layout/default"/>
    <dgm:cxn modelId="{A6DC508D-7D98-4E14-9431-B58C8D646AF5}" type="presParOf" srcId="{FFB26F5F-E7E8-4171-8C57-55ABABD2DD4A}" destId="{30875339-BBC9-4579-8B88-76D0FDE0B60A}" srcOrd="3" destOrd="0" presId="urn:microsoft.com/office/officeart/2005/8/layout/default"/>
    <dgm:cxn modelId="{507FABC5-36B1-459A-A7B3-21040EA79F61}" type="presParOf" srcId="{FFB26F5F-E7E8-4171-8C57-55ABABD2DD4A}" destId="{6FCBA3A6-AE6B-4C4E-B45C-A6CC4C8BB0A7}" srcOrd="4" destOrd="0" presId="urn:microsoft.com/office/officeart/2005/8/layout/default"/>
    <dgm:cxn modelId="{5D817FB0-AB9C-4A44-8667-226C3AE92C26}" type="presParOf" srcId="{FFB26F5F-E7E8-4171-8C57-55ABABD2DD4A}" destId="{F589B2E2-655D-4CAA-AFA0-C4E9406F974C}" srcOrd="5" destOrd="0" presId="urn:microsoft.com/office/officeart/2005/8/layout/default"/>
    <dgm:cxn modelId="{A2A56AF2-6BF1-4475-8A2F-E3577B714156}" type="presParOf" srcId="{FFB26F5F-E7E8-4171-8C57-55ABABD2DD4A}" destId="{3DF88AE7-E145-4E4F-967B-0525CB32694D}" srcOrd="6" destOrd="0" presId="urn:microsoft.com/office/officeart/2005/8/layout/default"/>
    <dgm:cxn modelId="{7B7C87A6-B292-4B4B-B63B-A674206F6108}" type="presParOf" srcId="{FFB26F5F-E7E8-4171-8C57-55ABABD2DD4A}" destId="{15326E4D-1F7A-4ECC-A0E7-F5EA76577CE5}" srcOrd="7" destOrd="0" presId="urn:microsoft.com/office/officeart/2005/8/layout/default"/>
    <dgm:cxn modelId="{216C2B2C-49D5-4851-BD19-73E25491197F}" type="presParOf" srcId="{FFB26F5F-E7E8-4171-8C57-55ABABD2DD4A}" destId="{C6231823-E337-4FCF-BFE3-E0B2A7AAD22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A1F61F-03C3-4F56-AD79-3C56A62E881D}" type="doc">
      <dgm:prSet loTypeId="urn:microsoft.com/office/officeart/2005/8/layout/chart3" loCatId="cycle" qsTypeId="urn:microsoft.com/office/officeart/2005/8/quickstyle/simple2" qsCatId="simple" csTypeId="urn:microsoft.com/office/officeart/2005/8/colors/accent1_2" csCatId="accent1" phldr="1"/>
      <dgm:spPr/>
      <dgm:t>
        <a:bodyPr/>
        <a:lstStyle/>
        <a:p>
          <a:endParaRPr lang="en-CA"/>
        </a:p>
      </dgm:t>
    </dgm:pt>
    <dgm:pt modelId="{96EC54EA-69D8-4529-B989-EA4C34493153}">
      <dgm:prSet/>
      <dgm:spPr>
        <a:solidFill>
          <a:schemeClr val="tx1"/>
        </a:solidFill>
      </dgm:spPr>
      <dgm:t>
        <a:bodyPr/>
        <a:lstStyle/>
        <a:p>
          <a:pPr rtl="0"/>
          <a:r>
            <a:rPr lang="en-CA" b="1" dirty="0" smtClean="0"/>
            <a:t>Revised Standards</a:t>
          </a:r>
          <a:endParaRPr lang="en-US" dirty="0"/>
        </a:p>
      </dgm:t>
    </dgm:pt>
    <dgm:pt modelId="{044BDBED-D6CD-43FF-989E-2AB168FC2089}" type="parTrans" cxnId="{EDD2A948-4B00-4EB8-9673-BB8C7FA3AB8B}">
      <dgm:prSet/>
      <dgm:spPr/>
      <dgm:t>
        <a:bodyPr/>
        <a:lstStyle/>
        <a:p>
          <a:endParaRPr lang="en-CA"/>
        </a:p>
      </dgm:t>
    </dgm:pt>
    <dgm:pt modelId="{9FDA09ED-B9F6-4F7F-ACDF-EA6F61A746B2}" type="sibTrans" cxnId="{EDD2A948-4B00-4EB8-9673-BB8C7FA3AB8B}">
      <dgm:prSet/>
      <dgm:spPr/>
      <dgm:t>
        <a:bodyPr/>
        <a:lstStyle/>
        <a:p>
          <a:endParaRPr lang="en-CA"/>
        </a:p>
      </dgm:t>
    </dgm:pt>
    <dgm:pt modelId="{8B409CC8-354C-42A1-B3FE-7691C2C8927D}">
      <dgm:prSet/>
      <dgm:spPr/>
      <dgm:t>
        <a:bodyPr/>
        <a:lstStyle/>
        <a:p>
          <a:pPr rtl="0"/>
          <a:r>
            <a:rPr lang="en-CA" b="1" dirty="0" smtClean="0"/>
            <a:t>Proposed Process for a Second Cycle of Validation</a:t>
          </a:r>
          <a:endParaRPr lang="en-US" dirty="0"/>
        </a:p>
      </dgm:t>
    </dgm:pt>
    <dgm:pt modelId="{52958880-A5C0-4441-8E1E-22323C7234C4}" type="parTrans" cxnId="{227DD36A-C30A-4E2D-BC9C-D87C8326E370}">
      <dgm:prSet/>
      <dgm:spPr/>
      <dgm:t>
        <a:bodyPr/>
        <a:lstStyle/>
        <a:p>
          <a:endParaRPr lang="en-CA"/>
        </a:p>
      </dgm:t>
    </dgm:pt>
    <dgm:pt modelId="{CF7C1BE6-E025-4FF1-B568-5C6EE420B53F}" type="sibTrans" cxnId="{227DD36A-C30A-4E2D-BC9C-D87C8326E370}">
      <dgm:prSet/>
      <dgm:spPr/>
      <dgm:t>
        <a:bodyPr/>
        <a:lstStyle/>
        <a:p>
          <a:endParaRPr lang="en-CA"/>
        </a:p>
      </dgm:t>
    </dgm:pt>
    <dgm:pt modelId="{3DC706B5-1F2E-41B1-BEB5-3059CAB5AE37}">
      <dgm:prSet/>
      <dgm:spPr/>
      <dgm:t>
        <a:bodyPr/>
        <a:lstStyle/>
        <a:p>
          <a:pPr rtl="0"/>
          <a:r>
            <a:rPr lang="en-CA" b="1" smtClean="0"/>
            <a:t>Quality Assurance Discussion Paper</a:t>
          </a:r>
          <a:endParaRPr lang="en-US"/>
        </a:p>
      </dgm:t>
    </dgm:pt>
    <dgm:pt modelId="{4D2F89A4-F330-4D9B-80F7-A806A9C2DC34}" type="parTrans" cxnId="{5667BD84-BA78-4A87-9239-158A1BB0459C}">
      <dgm:prSet/>
      <dgm:spPr/>
      <dgm:t>
        <a:bodyPr/>
        <a:lstStyle/>
        <a:p>
          <a:endParaRPr lang="en-CA"/>
        </a:p>
      </dgm:t>
    </dgm:pt>
    <dgm:pt modelId="{24432CB4-047C-40AB-80A1-EBFD3E37FBA0}" type="sibTrans" cxnId="{5667BD84-BA78-4A87-9239-158A1BB0459C}">
      <dgm:prSet/>
      <dgm:spPr/>
      <dgm:t>
        <a:bodyPr/>
        <a:lstStyle/>
        <a:p>
          <a:endParaRPr lang="en-CA"/>
        </a:p>
      </dgm:t>
    </dgm:pt>
    <dgm:pt modelId="{2961841D-1640-4B4F-8B98-CCB099033ED4}">
      <dgm:prSet/>
      <dgm:spPr/>
      <dgm:t>
        <a:bodyPr/>
        <a:lstStyle/>
        <a:p>
          <a:pPr rtl="0"/>
          <a:r>
            <a:rPr lang="en-CA" b="1" smtClean="0"/>
            <a:t>Forum on Quality Assurance</a:t>
          </a:r>
          <a:endParaRPr lang="en-US"/>
        </a:p>
      </dgm:t>
    </dgm:pt>
    <dgm:pt modelId="{CB481EE3-52A4-4069-9D79-828254108AE9}" type="parTrans" cxnId="{813060F4-DF42-40FF-9F01-3B7D916C952F}">
      <dgm:prSet/>
      <dgm:spPr/>
      <dgm:t>
        <a:bodyPr/>
        <a:lstStyle/>
        <a:p>
          <a:endParaRPr lang="en-CA"/>
        </a:p>
      </dgm:t>
    </dgm:pt>
    <dgm:pt modelId="{D4726F0A-B7F5-401D-8E71-EEF537C83EEE}" type="sibTrans" cxnId="{813060F4-DF42-40FF-9F01-3B7D916C952F}">
      <dgm:prSet/>
      <dgm:spPr/>
      <dgm:t>
        <a:bodyPr/>
        <a:lstStyle/>
        <a:p>
          <a:endParaRPr lang="en-CA"/>
        </a:p>
      </dgm:t>
    </dgm:pt>
    <dgm:pt modelId="{BC00298F-D1D6-4B96-861C-53022289EAD0}">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path path="circle">
            <a:fillToRect t="100000" r="100000"/>
          </a:path>
          <a:tileRect l="-100000" b="-100000"/>
        </a:gradFill>
      </dgm:spPr>
      <dgm:t>
        <a:bodyPr/>
        <a:lstStyle/>
        <a:p>
          <a:pPr rtl="0"/>
          <a:r>
            <a:rPr lang="en-CA" b="1" dirty="0" smtClean="0"/>
            <a:t>Implementation of revised standards</a:t>
          </a:r>
          <a:endParaRPr lang="en-US" dirty="0"/>
        </a:p>
      </dgm:t>
    </dgm:pt>
    <dgm:pt modelId="{43037DAA-41D4-45CC-A8DC-628C5E6A1067}" type="parTrans" cxnId="{5E970B27-96D6-479E-9F40-BCB12E7D3137}">
      <dgm:prSet/>
      <dgm:spPr/>
      <dgm:t>
        <a:bodyPr/>
        <a:lstStyle/>
        <a:p>
          <a:endParaRPr lang="en-CA"/>
        </a:p>
      </dgm:t>
    </dgm:pt>
    <dgm:pt modelId="{57882B5E-C476-4038-B4D0-EC4621F8676F}" type="sibTrans" cxnId="{5E970B27-96D6-479E-9F40-BCB12E7D3137}">
      <dgm:prSet/>
      <dgm:spPr/>
      <dgm:t>
        <a:bodyPr/>
        <a:lstStyle/>
        <a:p>
          <a:endParaRPr lang="en-CA"/>
        </a:p>
      </dgm:t>
    </dgm:pt>
    <dgm:pt modelId="{46E13FF1-F544-4DAC-B307-D03C7F839099}">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8100000" scaled="1"/>
          <a:tileRect/>
        </a:gradFill>
      </dgm:spPr>
      <dgm:t>
        <a:bodyPr/>
        <a:lstStyle/>
        <a:p>
          <a:pPr rtl="0"/>
          <a:r>
            <a:rPr lang="en-CA" b="1" dirty="0" smtClean="0"/>
            <a:t>Validation</a:t>
          </a:r>
          <a:endParaRPr lang="en-US" dirty="0"/>
        </a:p>
      </dgm:t>
    </dgm:pt>
    <dgm:pt modelId="{92C68F8F-648B-4E17-9FC8-BD2037F01A43}" type="parTrans" cxnId="{EA590BF8-FD91-4FCB-BE9E-445EE68B4314}">
      <dgm:prSet/>
      <dgm:spPr/>
      <dgm:t>
        <a:bodyPr/>
        <a:lstStyle/>
        <a:p>
          <a:endParaRPr lang="en-CA"/>
        </a:p>
      </dgm:t>
    </dgm:pt>
    <dgm:pt modelId="{16ABBE7F-B8F1-4284-B048-EAFD52B6D1CB}" type="sibTrans" cxnId="{EA590BF8-FD91-4FCB-BE9E-445EE68B4314}">
      <dgm:prSet/>
      <dgm:spPr/>
      <dgm:t>
        <a:bodyPr/>
        <a:lstStyle/>
        <a:p>
          <a:endParaRPr lang="en-CA"/>
        </a:p>
      </dgm:t>
    </dgm:pt>
    <dgm:pt modelId="{4885F7CA-E916-4F70-BAEC-DFABB179A4A3}" type="pres">
      <dgm:prSet presAssocID="{6FA1F61F-03C3-4F56-AD79-3C56A62E881D}" presName="compositeShape" presStyleCnt="0">
        <dgm:presLayoutVars>
          <dgm:chMax val="7"/>
          <dgm:dir/>
          <dgm:resizeHandles val="exact"/>
        </dgm:presLayoutVars>
      </dgm:prSet>
      <dgm:spPr/>
      <dgm:t>
        <a:bodyPr/>
        <a:lstStyle/>
        <a:p>
          <a:endParaRPr lang="en-US"/>
        </a:p>
      </dgm:t>
    </dgm:pt>
    <dgm:pt modelId="{5312C2BD-2483-4492-A75F-BF93AA8D56C3}" type="pres">
      <dgm:prSet presAssocID="{6FA1F61F-03C3-4F56-AD79-3C56A62E881D}" presName="wedge1" presStyleLbl="node1" presStyleIdx="0" presStyleCnt="6" custLinFactNeighborX="3232" custLinFactNeighborY="-5623"/>
      <dgm:spPr/>
      <dgm:t>
        <a:bodyPr/>
        <a:lstStyle/>
        <a:p>
          <a:endParaRPr lang="en-US"/>
        </a:p>
      </dgm:t>
    </dgm:pt>
    <dgm:pt modelId="{DCA9A893-F091-4A54-9DA9-9057331EE7BF}" type="pres">
      <dgm:prSet presAssocID="{6FA1F61F-03C3-4F56-AD79-3C56A62E881D}" presName="wedge1Tx" presStyleLbl="node1" presStyleIdx="0" presStyleCnt="6">
        <dgm:presLayoutVars>
          <dgm:chMax val="0"/>
          <dgm:chPref val="0"/>
          <dgm:bulletEnabled val="1"/>
        </dgm:presLayoutVars>
      </dgm:prSet>
      <dgm:spPr/>
      <dgm:t>
        <a:bodyPr/>
        <a:lstStyle/>
        <a:p>
          <a:endParaRPr lang="en-US"/>
        </a:p>
      </dgm:t>
    </dgm:pt>
    <dgm:pt modelId="{54B6FB0A-3722-4C68-8585-B34AB136BF52}" type="pres">
      <dgm:prSet presAssocID="{6FA1F61F-03C3-4F56-AD79-3C56A62E881D}" presName="wedge2" presStyleLbl="node1" presStyleIdx="1" presStyleCnt="6" custLinFactNeighborX="1273" custLinFactNeighborY="-575"/>
      <dgm:spPr/>
      <dgm:t>
        <a:bodyPr/>
        <a:lstStyle/>
        <a:p>
          <a:endParaRPr lang="en-US"/>
        </a:p>
      </dgm:t>
    </dgm:pt>
    <dgm:pt modelId="{CE971BE2-051D-4CFE-A935-9443416C6B92}" type="pres">
      <dgm:prSet presAssocID="{6FA1F61F-03C3-4F56-AD79-3C56A62E881D}" presName="wedge2Tx" presStyleLbl="node1" presStyleIdx="1" presStyleCnt="6">
        <dgm:presLayoutVars>
          <dgm:chMax val="0"/>
          <dgm:chPref val="0"/>
          <dgm:bulletEnabled val="1"/>
        </dgm:presLayoutVars>
      </dgm:prSet>
      <dgm:spPr/>
      <dgm:t>
        <a:bodyPr/>
        <a:lstStyle/>
        <a:p>
          <a:endParaRPr lang="en-US"/>
        </a:p>
      </dgm:t>
    </dgm:pt>
    <dgm:pt modelId="{F16D80B7-ACEC-42F6-9CCF-F801364CAEF3}" type="pres">
      <dgm:prSet presAssocID="{6FA1F61F-03C3-4F56-AD79-3C56A62E881D}" presName="wedge3" presStyleLbl="node1" presStyleIdx="2" presStyleCnt="6" custLinFactNeighborY="1070"/>
      <dgm:spPr/>
      <dgm:t>
        <a:bodyPr/>
        <a:lstStyle/>
        <a:p>
          <a:endParaRPr lang="en-US"/>
        </a:p>
      </dgm:t>
    </dgm:pt>
    <dgm:pt modelId="{A16BEB60-E261-44FD-BB90-045A5E65823C}" type="pres">
      <dgm:prSet presAssocID="{6FA1F61F-03C3-4F56-AD79-3C56A62E881D}" presName="wedge3Tx" presStyleLbl="node1" presStyleIdx="2" presStyleCnt="6">
        <dgm:presLayoutVars>
          <dgm:chMax val="0"/>
          <dgm:chPref val="0"/>
          <dgm:bulletEnabled val="1"/>
        </dgm:presLayoutVars>
      </dgm:prSet>
      <dgm:spPr/>
      <dgm:t>
        <a:bodyPr/>
        <a:lstStyle/>
        <a:p>
          <a:endParaRPr lang="en-US"/>
        </a:p>
      </dgm:t>
    </dgm:pt>
    <dgm:pt modelId="{B437193B-AEE7-42F4-BDDF-D7E56AEDEEB6}" type="pres">
      <dgm:prSet presAssocID="{6FA1F61F-03C3-4F56-AD79-3C56A62E881D}" presName="wedge4" presStyleLbl="node1" presStyleIdx="3" presStyleCnt="6" custLinFactNeighborX="-1683" custLinFactNeighborY="736"/>
      <dgm:spPr/>
      <dgm:t>
        <a:bodyPr/>
        <a:lstStyle/>
        <a:p>
          <a:endParaRPr lang="en-US"/>
        </a:p>
      </dgm:t>
    </dgm:pt>
    <dgm:pt modelId="{4D884A3A-8F5A-4E6C-8AB7-F9901CD5C7E8}" type="pres">
      <dgm:prSet presAssocID="{6FA1F61F-03C3-4F56-AD79-3C56A62E881D}" presName="wedge4Tx" presStyleLbl="node1" presStyleIdx="3" presStyleCnt="6">
        <dgm:presLayoutVars>
          <dgm:chMax val="0"/>
          <dgm:chPref val="0"/>
          <dgm:bulletEnabled val="1"/>
        </dgm:presLayoutVars>
      </dgm:prSet>
      <dgm:spPr/>
      <dgm:t>
        <a:bodyPr/>
        <a:lstStyle/>
        <a:p>
          <a:endParaRPr lang="en-US"/>
        </a:p>
      </dgm:t>
    </dgm:pt>
    <dgm:pt modelId="{9D8AE421-DE17-42BD-A00D-AA0A767294FD}" type="pres">
      <dgm:prSet presAssocID="{6FA1F61F-03C3-4F56-AD79-3C56A62E881D}" presName="wedge5" presStyleLbl="node1" presStyleIdx="4" presStyleCnt="6" custLinFactNeighborX="-2016" custLinFactNeighborY="-909"/>
      <dgm:spPr/>
      <dgm:t>
        <a:bodyPr/>
        <a:lstStyle/>
        <a:p>
          <a:endParaRPr lang="en-US"/>
        </a:p>
      </dgm:t>
    </dgm:pt>
    <dgm:pt modelId="{414CB0C0-8CB0-4CD5-9706-59F0CDA74120}" type="pres">
      <dgm:prSet presAssocID="{6FA1F61F-03C3-4F56-AD79-3C56A62E881D}" presName="wedge5Tx" presStyleLbl="node1" presStyleIdx="4" presStyleCnt="6">
        <dgm:presLayoutVars>
          <dgm:chMax val="0"/>
          <dgm:chPref val="0"/>
          <dgm:bulletEnabled val="1"/>
        </dgm:presLayoutVars>
      </dgm:prSet>
      <dgm:spPr/>
      <dgm:t>
        <a:bodyPr/>
        <a:lstStyle/>
        <a:p>
          <a:endParaRPr lang="en-US"/>
        </a:p>
      </dgm:t>
    </dgm:pt>
    <dgm:pt modelId="{6DE651C8-2C5A-490E-B740-A831261D5559}" type="pres">
      <dgm:prSet presAssocID="{6FA1F61F-03C3-4F56-AD79-3C56A62E881D}" presName="wedge6" presStyleLbl="node1" presStyleIdx="5" presStyleCnt="6" custLinFactNeighborX="-371" custLinFactNeighborY="-2220"/>
      <dgm:spPr/>
      <dgm:t>
        <a:bodyPr/>
        <a:lstStyle/>
        <a:p>
          <a:endParaRPr lang="en-US"/>
        </a:p>
      </dgm:t>
    </dgm:pt>
    <dgm:pt modelId="{FAA8AE7F-7734-43E8-B672-695FE5A26D0A}" type="pres">
      <dgm:prSet presAssocID="{6FA1F61F-03C3-4F56-AD79-3C56A62E881D}" presName="wedge6Tx" presStyleLbl="node1" presStyleIdx="5" presStyleCnt="6">
        <dgm:presLayoutVars>
          <dgm:chMax val="0"/>
          <dgm:chPref val="0"/>
          <dgm:bulletEnabled val="1"/>
        </dgm:presLayoutVars>
      </dgm:prSet>
      <dgm:spPr/>
      <dgm:t>
        <a:bodyPr/>
        <a:lstStyle/>
        <a:p>
          <a:endParaRPr lang="en-US"/>
        </a:p>
      </dgm:t>
    </dgm:pt>
  </dgm:ptLst>
  <dgm:cxnLst>
    <dgm:cxn modelId="{EA590BF8-FD91-4FCB-BE9E-445EE68B4314}" srcId="{6FA1F61F-03C3-4F56-AD79-3C56A62E881D}" destId="{46E13FF1-F544-4DAC-B307-D03C7F839099}" srcOrd="5" destOrd="0" parTransId="{92C68F8F-648B-4E17-9FC8-BD2037F01A43}" sibTransId="{16ABBE7F-B8F1-4284-B048-EAFD52B6D1CB}"/>
    <dgm:cxn modelId="{21F1A365-F2B2-4116-A3E3-10F5411DD76F}" type="presOf" srcId="{6FA1F61F-03C3-4F56-AD79-3C56A62E881D}" destId="{4885F7CA-E916-4F70-BAEC-DFABB179A4A3}" srcOrd="0" destOrd="0" presId="urn:microsoft.com/office/officeart/2005/8/layout/chart3"/>
    <dgm:cxn modelId="{67AC3AAE-7DB2-41B2-BFE2-CE872F791EB5}" type="presOf" srcId="{3DC706B5-1F2E-41B1-BEB5-3059CAB5AE37}" destId="{A16BEB60-E261-44FD-BB90-045A5E65823C}" srcOrd="1" destOrd="0" presId="urn:microsoft.com/office/officeart/2005/8/layout/chart3"/>
    <dgm:cxn modelId="{B1964ED0-FF69-4C9D-8396-321202DE0F64}" type="presOf" srcId="{96EC54EA-69D8-4529-B989-EA4C34493153}" destId="{DCA9A893-F091-4A54-9DA9-9057331EE7BF}" srcOrd="1" destOrd="0" presId="urn:microsoft.com/office/officeart/2005/8/layout/chart3"/>
    <dgm:cxn modelId="{EDD2A948-4B00-4EB8-9673-BB8C7FA3AB8B}" srcId="{6FA1F61F-03C3-4F56-AD79-3C56A62E881D}" destId="{96EC54EA-69D8-4529-B989-EA4C34493153}" srcOrd="0" destOrd="0" parTransId="{044BDBED-D6CD-43FF-989E-2AB168FC2089}" sibTransId="{9FDA09ED-B9F6-4F7F-ACDF-EA6F61A746B2}"/>
    <dgm:cxn modelId="{FBFE0FDC-B76D-465E-98B5-111F57E32F77}" type="presOf" srcId="{46E13FF1-F544-4DAC-B307-D03C7F839099}" destId="{6DE651C8-2C5A-490E-B740-A831261D5559}" srcOrd="0" destOrd="0" presId="urn:microsoft.com/office/officeart/2005/8/layout/chart3"/>
    <dgm:cxn modelId="{EFD5C60E-2191-4C2C-BFE8-793B26C15BB2}" type="presOf" srcId="{3DC706B5-1F2E-41B1-BEB5-3059CAB5AE37}" destId="{F16D80B7-ACEC-42F6-9CCF-F801364CAEF3}" srcOrd="0" destOrd="0" presId="urn:microsoft.com/office/officeart/2005/8/layout/chart3"/>
    <dgm:cxn modelId="{15BF1544-A18F-4E43-A8FB-FD252BF5550A}" type="presOf" srcId="{BC00298F-D1D6-4B96-861C-53022289EAD0}" destId="{414CB0C0-8CB0-4CD5-9706-59F0CDA74120}" srcOrd="1" destOrd="0" presId="urn:microsoft.com/office/officeart/2005/8/layout/chart3"/>
    <dgm:cxn modelId="{BDC89656-4DF1-4555-858B-C6044F2E0AD8}" type="presOf" srcId="{BC00298F-D1D6-4B96-861C-53022289EAD0}" destId="{9D8AE421-DE17-42BD-A00D-AA0A767294FD}" srcOrd="0" destOrd="0" presId="urn:microsoft.com/office/officeart/2005/8/layout/chart3"/>
    <dgm:cxn modelId="{14D40F8A-8823-4075-AF2A-57C7844BBF7F}" type="presOf" srcId="{2961841D-1640-4B4F-8B98-CCB099033ED4}" destId="{B437193B-AEE7-42F4-BDDF-D7E56AEDEEB6}" srcOrd="0" destOrd="0" presId="urn:microsoft.com/office/officeart/2005/8/layout/chart3"/>
    <dgm:cxn modelId="{197CBA37-15EE-4C47-AA0C-3FB33B1F1D18}" type="presOf" srcId="{8B409CC8-354C-42A1-B3FE-7691C2C8927D}" destId="{54B6FB0A-3722-4C68-8585-B34AB136BF52}" srcOrd="0" destOrd="0" presId="urn:microsoft.com/office/officeart/2005/8/layout/chart3"/>
    <dgm:cxn modelId="{9379640C-5C7C-42EA-8509-219087895799}" type="presOf" srcId="{8B409CC8-354C-42A1-B3FE-7691C2C8927D}" destId="{CE971BE2-051D-4CFE-A935-9443416C6B92}" srcOrd="1" destOrd="0" presId="urn:microsoft.com/office/officeart/2005/8/layout/chart3"/>
    <dgm:cxn modelId="{BE97DCB4-A3E9-4D0A-83E3-C071A465D0EA}" type="presOf" srcId="{46E13FF1-F544-4DAC-B307-D03C7F839099}" destId="{FAA8AE7F-7734-43E8-B672-695FE5A26D0A}" srcOrd="1" destOrd="0" presId="urn:microsoft.com/office/officeart/2005/8/layout/chart3"/>
    <dgm:cxn modelId="{813060F4-DF42-40FF-9F01-3B7D916C952F}" srcId="{6FA1F61F-03C3-4F56-AD79-3C56A62E881D}" destId="{2961841D-1640-4B4F-8B98-CCB099033ED4}" srcOrd="3" destOrd="0" parTransId="{CB481EE3-52A4-4069-9D79-828254108AE9}" sibTransId="{D4726F0A-B7F5-401D-8E71-EEF537C83EEE}"/>
    <dgm:cxn modelId="{5667BD84-BA78-4A87-9239-158A1BB0459C}" srcId="{6FA1F61F-03C3-4F56-AD79-3C56A62E881D}" destId="{3DC706B5-1F2E-41B1-BEB5-3059CAB5AE37}" srcOrd="2" destOrd="0" parTransId="{4D2F89A4-F330-4D9B-80F7-A806A9C2DC34}" sibTransId="{24432CB4-047C-40AB-80A1-EBFD3E37FBA0}"/>
    <dgm:cxn modelId="{901B8335-C757-4747-89F5-D2E0B7050CF9}" type="presOf" srcId="{96EC54EA-69D8-4529-B989-EA4C34493153}" destId="{5312C2BD-2483-4492-A75F-BF93AA8D56C3}" srcOrd="0" destOrd="0" presId="urn:microsoft.com/office/officeart/2005/8/layout/chart3"/>
    <dgm:cxn modelId="{D72A8588-C06C-47D4-9BD0-A48C2AB32E67}" type="presOf" srcId="{2961841D-1640-4B4F-8B98-CCB099033ED4}" destId="{4D884A3A-8F5A-4E6C-8AB7-F9901CD5C7E8}" srcOrd="1" destOrd="0" presId="urn:microsoft.com/office/officeart/2005/8/layout/chart3"/>
    <dgm:cxn modelId="{5E970B27-96D6-479E-9F40-BCB12E7D3137}" srcId="{6FA1F61F-03C3-4F56-AD79-3C56A62E881D}" destId="{BC00298F-D1D6-4B96-861C-53022289EAD0}" srcOrd="4" destOrd="0" parTransId="{43037DAA-41D4-45CC-A8DC-628C5E6A1067}" sibTransId="{57882B5E-C476-4038-B4D0-EC4621F8676F}"/>
    <dgm:cxn modelId="{227DD36A-C30A-4E2D-BC9C-D87C8326E370}" srcId="{6FA1F61F-03C3-4F56-AD79-3C56A62E881D}" destId="{8B409CC8-354C-42A1-B3FE-7691C2C8927D}" srcOrd="1" destOrd="0" parTransId="{52958880-A5C0-4441-8E1E-22323C7234C4}" sibTransId="{CF7C1BE6-E025-4FF1-B568-5C6EE420B53F}"/>
    <dgm:cxn modelId="{F28784CC-DFAE-4DA0-8736-96D8763F9777}" type="presParOf" srcId="{4885F7CA-E916-4F70-BAEC-DFABB179A4A3}" destId="{5312C2BD-2483-4492-A75F-BF93AA8D56C3}" srcOrd="0" destOrd="0" presId="urn:microsoft.com/office/officeart/2005/8/layout/chart3"/>
    <dgm:cxn modelId="{44BF2316-2A49-4A9A-84E9-1A5BFCC831E2}" type="presParOf" srcId="{4885F7CA-E916-4F70-BAEC-DFABB179A4A3}" destId="{DCA9A893-F091-4A54-9DA9-9057331EE7BF}" srcOrd="1" destOrd="0" presId="urn:microsoft.com/office/officeart/2005/8/layout/chart3"/>
    <dgm:cxn modelId="{CBD635BF-596B-4B9B-81A7-B3EB37CFDD0A}" type="presParOf" srcId="{4885F7CA-E916-4F70-BAEC-DFABB179A4A3}" destId="{54B6FB0A-3722-4C68-8585-B34AB136BF52}" srcOrd="2" destOrd="0" presId="urn:microsoft.com/office/officeart/2005/8/layout/chart3"/>
    <dgm:cxn modelId="{35B7C201-A0AA-48ED-B118-B9CAA2897BE1}" type="presParOf" srcId="{4885F7CA-E916-4F70-BAEC-DFABB179A4A3}" destId="{CE971BE2-051D-4CFE-A935-9443416C6B92}" srcOrd="3" destOrd="0" presId="urn:microsoft.com/office/officeart/2005/8/layout/chart3"/>
    <dgm:cxn modelId="{C851D162-BE8A-4562-991C-539A7BF8869D}" type="presParOf" srcId="{4885F7CA-E916-4F70-BAEC-DFABB179A4A3}" destId="{F16D80B7-ACEC-42F6-9CCF-F801364CAEF3}" srcOrd="4" destOrd="0" presId="urn:microsoft.com/office/officeart/2005/8/layout/chart3"/>
    <dgm:cxn modelId="{895FCC61-87CC-4B0C-8E18-4F7426382D3D}" type="presParOf" srcId="{4885F7CA-E916-4F70-BAEC-DFABB179A4A3}" destId="{A16BEB60-E261-44FD-BB90-045A5E65823C}" srcOrd="5" destOrd="0" presId="urn:microsoft.com/office/officeart/2005/8/layout/chart3"/>
    <dgm:cxn modelId="{89D50002-6B38-4D1B-8FD7-8B1EF332282E}" type="presParOf" srcId="{4885F7CA-E916-4F70-BAEC-DFABB179A4A3}" destId="{B437193B-AEE7-42F4-BDDF-D7E56AEDEEB6}" srcOrd="6" destOrd="0" presId="urn:microsoft.com/office/officeart/2005/8/layout/chart3"/>
    <dgm:cxn modelId="{A2A1B439-B0BB-4C1E-9CC9-91DB1586A64D}" type="presParOf" srcId="{4885F7CA-E916-4F70-BAEC-DFABB179A4A3}" destId="{4D884A3A-8F5A-4E6C-8AB7-F9901CD5C7E8}" srcOrd="7" destOrd="0" presId="urn:microsoft.com/office/officeart/2005/8/layout/chart3"/>
    <dgm:cxn modelId="{2F07DF90-92FE-4633-9C81-CE277FD7FEC3}" type="presParOf" srcId="{4885F7CA-E916-4F70-BAEC-DFABB179A4A3}" destId="{9D8AE421-DE17-42BD-A00D-AA0A767294FD}" srcOrd="8" destOrd="0" presId="urn:microsoft.com/office/officeart/2005/8/layout/chart3"/>
    <dgm:cxn modelId="{3056DB29-3B6F-455F-A13F-F326D5A45C4B}" type="presParOf" srcId="{4885F7CA-E916-4F70-BAEC-DFABB179A4A3}" destId="{414CB0C0-8CB0-4CD5-9706-59F0CDA74120}" srcOrd="9" destOrd="0" presId="urn:microsoft.com/office/officeart/2005/8/layout/chart3"/>
    <dgm:cxn modelId="{CEC9DDB1-E989-4406-ADE4-AF4C2C30AF9C}" type="presParOf" srcId="{4885F7CA-E916-4F70-BAEC-DFABB179A4A3}" destId="{6DE651C8-2C5A-490E-B740-A831261D5559}" srcOrd="10" destOrd="0" presId="urn:microsoft.com/office/officeart/2005/8/layout/chart3"/>
    <dgm:cxn modelId="{003F9B0F-1311-42F4-A380-D4DE2A231AAC}" type="presParOf" srcId="{4885F7CA-E916-4F70-BAEC-DFABB179A4A3}" destId="{FAA8AE7F-7734-43E8-B672-695FE5A26D0A}"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A1F61F-03C3-4F56-AD79-3C56A62E881D}" type="doc">
      <dgm:prSet loTypeId="urn:microsoft.com/office/officeart/2005/8/layout/chart3" loCatId="cycle" qsTypeId="urn:microsoft.com/office/officeart/2005/8/quickstyle/simple2" qsCatId="simple" csTypeId="urn:microsoft.com/office/officeart/2005/8/colors/accent1_2" csCatId="accent1" phldr="1"/>
      <dgm:spPr/>
      <dgm:t>
        <a:bodyPr/>
        <a:lstStyle/>
        <a:p>
          <a:endParaRPr lang="en-CA"/>
        </a:p>
      </dgm:t>
    </dgm:pt>
    <dgm:pt modelId="{96EC54EA-69D8-4529-B989-EA4C34493153}">
      <dgm:prSet/>
      <dgm:spPr/>
      <dgm:t>
        <a:bodyPr/>
        <a:lstStyle/>
        <a:p>
          <a:pPr rtl="0"/>
          <a:r>
            <a:rPr lang="en-CA" b="1" dirty="0" smtClean="0"/>
            <a:t>Revised Standards</a:t>
          </a:r>
          <a:endParaRPr lang="en-US" dirty="0"/>
        </a:p>
      </dgm:t>
    </dgm:pt>
    <dgm:pt modelId="{044BDBED-D6CD-43FF-989E-2AB168FC2089}" type="parTrans" cxnId="{EDD2A948-4B00-4EB8-9673-BB8C7FA3AB8B}">
      <dgm:prSet/>
      <dgm:spPr/>
      <dgm:t>
        <a:bodyPr/>
        <a:lstStyle/>
        <a:p>
          <a:endParaRPr lang="en-CA"/>
        </a:p>
      </dgm:t>
    </dgm:pt>
    <dgm:pt modelId="{9FDA09ED-B9F6-4F7F-ACDF-EA6F61A746B2}" type="sibTrans" cxnId="{EDD2A948-4B00-4EB8-9673-BB8C7FA3AB8B}">
      <dgm:prSet/>
      <dgm:spPr/>
      <dgm:t>
        <a:bodyPr/>
        <a:lstStyle/>
        <a:p>
          <a:endParaRPr lang="en-CA"/>
        </a:p>
      </dgm:t>
    </dgm:pt>
    <dgm:pt modelId="{8B409CC8-354C-42A1-B3FE-7691C2C8927D}">
      <dgm:prSet/>
      <dgm:spPr>
        <a:solidFill>
          <a:schemeClr val="tx1"/>
        </a:solidFill>
      </dgm:spPr>
      <dgm:t>
        <a:bodyPr/>
        <a:lstStyle/>
        <a:p>
          <a:pPr rtl="0"/>
          <a:r>
            <a:rPr lang="en-CA" b="1" dirty="0" smtClean="0"/>
            <a:t>Proposed Process for a Second Cycle of Validation</a:t>
          </a:r>
          <a:endParaRPr lang="en-US" dirty="0"/>
        </a:p>
      </dgm:t>
    </dgm:pt>
    <dgm:pt modelId="{52958880-A5C0-4441-8E1E-22323C7234C4}" type="parTrans" cxnId="{227DD36A-C30A-4E2D-BC9C-D87C8326E370}">
      <dgm:prSet/>
      <dgm:spPr/>
      <dgm:t>
        <a:bodyPr/>
        <a:lstStyle/>
        <a:p>
          <a:endParaRPr lang="en-CA"/>
        </a:p>
      </dgm:t>
    </dgm:pt>
    <dgm:pt modelId="{CF7C1BE6-E025-4FF1-B568-5C6EE420B53F}" type="sibTrans" cxnId="{227DD36A-C30A-4E2D-BC9C-D87C8326E370}">
      <dgm:prSet/>
      <dgm:spPr/>
      <dgm:t>
        <a:bodyPr/>
        <a:lstStyle/>
        <a:p>
          <a:endParaRPr lang="en-CA"/>
        </a:p>
      </dgm:t>
    </dgm:pt>
    <dgm:pt modelId="{3DC706B5-1F2E-41B1-BEB5-3059CAB5AE37}">
      <dgm:prSet/>
      <dgm:spPr/>
      <dgm:t>
        <a:bodyPr/>
        <a:lstStyle/>
        <a:p>
          <a:pPr rtl="0"/>
          <a:r>
            <a:rPr lang="en-CA" b="1" smtClean="0"/>
            <a:t>Quality Assurance Discussion Paper</a:t>
          </a:r>
          <a:endParaRPr lang="en-US"/>
        </a:p>
      </dgm:t>
    </dgm:pt>
    <dgm:pt modelId="{4D2F89A4-F330-4D9B-80F7-A806A9C2DC34}" type="parTrans" cxnId="{5667BD84-BA78-4A87-9239-158A1BB0459C}">
      <dgm:prSet/>
      <dgm:spPr/>
      <dgm:t>
        <a:bodyPr/>
        <a:lstStyle/>
        <a:p>
          <a:endParaRPr lang="en-CA"/>
        </a:p>
      </dgm:t>
    </dgm:pt>
    <dgm:pt modelId="{24432CB4-047C-40AB-80A1-EBFD3E37FBA0}" type="sibTrans" cxnId="{5667BD84-BA78-4A87-9239-158A1BB0459C}">
      <dgm:prSet/>
      <dgm:spPr/>
      <dgm:t>
        <a:bodyPr/>
        <a:lstStyle/>
        <a:p>
          <a:endParaRPr lang="en-CA"/>
        </a:p>
      </dgm:t>
    </dgm:pt>
    <dgm:pt modelId="{2961841D-1640-4B4F-8B98-CCB099033ED4}">
      <dgm:prSet/>
      <dgm:spPr/>
      <dgm:t>
        <a:bodyPr/>
        <a:lstStyle/>
        <a:p>
          <a:pPr rtl="0"/>
          <a:r>
            <a:rPr lang="en-CA" b="1" smtClean="0"/>
            <a:t>Forum on Quality Assurance</a:t>
          </a:r>
          <a:endParaRPr lang="en-US"/>
        </a:p>
      </dgm:t>
    </dgm:pt>
    <dgm:pt modelId="{CB481EE3-52A4-4069-9D79-828254108AE9}" type="parTrans" cxnId="{813060F4-DF42-40FF-9F01-3B7D916C952F}">
      <dgm:prSet/>
      <dgm:spPr/>
      <dgm:t>
        <a:bodyPr/>
        <a:lstStyle/>
        <a:p>
          <a:endParaRPr lang="en-CA"/>
        </a:p>
      </dgm:t>
    </dgm:pt>
    <dgm:pt modelId="{D4726F0A-B7F5-401D-8E71-EEF537C83EEE}" type="sibTrans" cxnId="{813060F4-DF42-40FF-9F01-3B7D916C952F}">
      <dgm:prSet/>
      <dgm:spPr/>
      <dgm:t>
        <a:bodyPr/>
        <a:lstStyle/>
        <a:p>
          <a:endParaRPr lang="en-CA"/>
        </a:p>
      </dgm:t>
    </dgm:pt>
    <dgm:pt modelId="{BC00298F-D1D6-4B96-861C-53022289EAD0}">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16200000" scaled="1"/>
          <a:tileRect/>
        </a:gradFill>
      </dgm:spPr>
      <dgm:t>
        <a:bodyPr/>
        <a:lstStyle/>
        <a:p>
          <a:pPr rtl="0"/>
          <a:r>
            <a:rPr lang="en-CA" b="1" dirty="0" smtClean="0"/>
            <a:t>Implementation of revised standards</a:t>
          </a:r>
          <a:endParaRPr lang="en-US" dirty="0"/>
        </a:p>
      </dgm:t>
    </dgm:pt>
    <dgm:pt modelId="{43037DAA-41D4-45CC-A8DC-628C5E6A1067}" type="parTrans" cxnId="{5E970B27-96D6-479E-9F40-BCB12E7D3137}">
      <dgm:prSet/>
      <dgm:spPr/>
      <dgm:t>
        <a:bodyPr/>
        <a:lstStyle/>
        <a:p>
          <a:endParaRPr lang="en-CA"/>
        </a:p>
      </dgm:t>
    </dgm:pt>
    <dgm:pt modelId="{57882B5E-C476-4038-B4D0-EC4621F8676F}" type="sibTrans" cxnId="{5E970B27-96D6-479E-9F40-BCB12E7D3137}">
      <dgm:prSet/>
      <dgm:spPr/>
      <dgm:t>
        <a:bodyPr/>
        <a:lstStyle/>
        <a:p>
          <a:endParaRPr lang="en-CA"/>
        </a:p>
      </dgm:t>
    </dgm:pt>
    <dgm:pt modelId="{46E13FF1-F544-4DAC-B307-D03C7F839099}">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5400000" scaled="1"/>
          <a:tileRect/>
        </a:gradFill>
      </dgm:spPr>
      <dgm:t>
        <a:bodyPr/>
        <a:lstStyle/>
        <a:p>
          <a:pPr rtl="0"/>
          <a:r>
            <a:rPr lang="en-CA" b="1" smtClean="0"/>
            <a:t>Validation</a:t>
          </a:r>
          <a:endParaRPr lang="en-US"/>
        </a:p>
      </dgm:t>
    </dgm:pt>
    <dgm:pt modelId="{92C68F8F-648B-4E17-9FC8-BD2037F01A43}" type="parTrans" cxnId="{EA590BF8-FD91-4FCB-BE9E-445EE68B4314}">
      <dgm:prSet/>
      <dgm:spPr/>
      <dgm:t>
        <a:bodyPr/>
        <a:lstStyle/>
        <a:p>
          <a:endParaRPr lang="en-CA"/>
        </a:p>
      </dgm:t>
    </dgm:pt>
    <dgm:pt modelId="{16ABBE7F-B8F1-4284-B048-EAFD52B6D1CB}" type="sibTrans" cxnId="{EA590BF8-FD91-4FCB-BE9E-445EE68B4314}">
      <dgm:prSet/>
      <dgm:spPr/>
      <dgm:t>
        <a:bodyPr/>
        <a:lstStyle/>
        <a:p>
          <a:endParaRPr lang="en-CA"/>
        </a:p>
      </dgm:t>
    </dgm:pt>
    <dgm:pt modelId="{4885F7CA-E916-4F70-BAEC-DFABB179A4A3}" type="pres">
      <dgm:prSet presAssocID="{6FA1F61F-03C3-4F56-AD79-3C56A62E881D}" presName="compositeShape" presStyleCnt="0">
        <dgm:presLayoutVars>
          <dgm:chMax val="7"/>
          <dgm:dir/>
          <dgm:resizeHandles val="exact"/>
        </dgm:presLayoutVars>
      </dgm:prSet>
      <dgm:spPr/>
      <dgm:t>
        <a:bodyPr/>
        <a:lstStyle/>
        <a:p>
          <a:endParaRPr lang="en-US"/>
        </a:p>
      </dgm:t>
    </dgm:pt>
    <dgm:pt modelId="{5312C2BD-2483-4492-A75F-BF93AA8D56C3}" type="pres">
      <dgm:prSet presAssocID="{6FA1F61F-03C3-4F56-AD79-3C56A62E881D}" presName="wedge1" presStyleLbl="node1" presStyleIdx="0" presStyleCnt="6" custLinFactNeighborX="-2920" custLinFactNeighborY="3256"/>
      <dgm:spPr/>
      <dgm:t>
        <a:bodyPr/>
        <a:lstStyle/>
        <a:p>
          <a:endParaRPr lang="en-US"/>
        </a:p>
      </dgm:t>
    </dgm:pt>
    <dgm:pt modelId="{DCA9A893-F091-4A54-9DA9-9057331EE7BF}" type="pres">
      <dgm:prSet presAssocID="{6FA1F61F-03C3-4F56-AD79-3C56A62E881D}" presName="wedge1Tx" presStyleLbl="node1" presStyleIdx="0" presStyleCnt="6">
        <dgm:presLayoutVars>
          <dgm:chMax val="0"/>
          <dgm:chPref val="0"/>
          <dgm:bulletEnabled val="1"/>
        </dgm:presLayoutVars>
      </dgm:prSet>
      <dgm:spPr/>
      <dgm:t>
        <a:bodyPr/>
        <a:lstStyle/>
        <a:p>
          <a:endParaRPr lang="en-US"/>
        </a:p>
      </dgm:t>
    </dgm:pt>
    <dgm:pt modelId="{54B6FB0A-3722-4C68-8585-B34AB136BF52}" type="pres">
      <dgm:prSet presAssocID="{6FA1F61F-03C3-4F56-AD79-3C56A62E881D}" presName="wedge2" presStyleLbl="node1" presStyleIdx="1" presStyleCnt="6" custLinFactNeighborX="10259" custLinFactNeighborY="-575"/>
      <dgm:spPr/>
      <dgm:t>
        <a:bodyPr/>
        <a:lstStyle/>
        <a:p>
          <a:endParaRPr lang="en-US"/>
        </a:p>
      </dgm:t>
    </dgm:pt>
    <dgm:pt modelId="{CE971BE2-051D-4CFE-A935-9443416C6B92}" type="pres">
      <dgm:prSet presAssocID="{6FA1F61F-03C3-4F56-AD79-3C56A62E881D}" presName="wedge2Tx" presStyleLbl="node1" presStyleIdx="1" presStyleCnt="6">
        <dgm:presLayoutVars>
          <dgm:chMax val="0"/>
          <dgm:chPref val="0"/>
          <dgm:bulletEnabled val="1"/>
        </dgm:presLayoutVars>
      </dgm:prSet>
      <dgm:spPr/>
      <dgm:t>
        <a:bodyPr/>
        <a:lstStyle/>
        <a:p>
          <a:endParaRPr lang="en-US"/>
        </a:p>
      </dgm:t>
    </dgm:pt>
    <dgm:pt modelId="{F16D80B7-ACEC-42F6-9CCF-F801364CAEF3}" type="pres">
      <dgm:prSet presAssocID="{6FA1F61F-03C3-4F56-AD79-3C56A62E881D}" presName="wedge3" presStyleLbl="node1" presStyleIdx="2" presStyleCnt="6" custLinFactNeighborY="1070"/>
      <dgm:spPr/>
      <dgm:t>
        <a:bodyPr/>
        <a:lstStyle/>
        <a:p>
          <a:endParaRPr lang="en-US"/>
        </a:p>
      </dgm:t>
    </dgm:pt>
    <dgm:pt modelId="{A16BEB60-E261-44FD-BB90-045A5E65823C}" type="pres">
      <dgm:prSet presAssocID="{6FA1F61F-03C3-4F56-AD79-3C56A62E881D}" presName="wedge3Tx" presStyleLbl="node1" presStyleIdx="2" presStyleCnt="6">
        <dgm:presLayoutVars>
          <dgm:chMax val="0"/>
          <dgm:chPref val="0"/>
          <dgm:bulletEnabled val="1"/>
        </dgm:presLayoutVars>
      </dgm:prSet>
      <dgm:spPr/>
      <dgm:t>
        <a:bodyPr/>
        <a:lstStyle/>
        <a:p>
          <a:endParaRPr lang="en-US"/>
        </a:p>
      </dgm:t>
    </dgm:pt>
    <dgm:pt modelId="{B437193B-AEE7-42F4-BDDF-D7E56AEDEEB6}" type="pres">
      <dgm:prSet presAssocID="{6FA1F61F-03C3-4F56-AD79-3C56A62E881D}" presName="wedge4" presStyleLbl="node1" presStyleIdx="3" presStyleCnt="6" custLinFactNeighborX="-1683" custLinFactNeighborY="736"/>
      <dgm:spPr/>
      <dgm:t>
        <a:bodyPr/>
        <a:lstStyle/>
        <a:p>
          <a:endParaRPr lang="en-US"/>
        </a:p>
      </dgm:t>
    </dgm:pt>
    <dgm:pt modelId="{4D884A3A-8F5A-4E6C-8AB7-F9901CD5C7E8}" type="pres">
      <dgm:prSet presAssocID="{6FA1F61F-03C3-4F56-AD79-3C56A62E881D}" presName="wedge4Tx" presStyleLbl="node1" presStyleIdx="3" presStyleCnt="6">
        <dgm:presLayoutVars>
          <dgm:chMax val="0"/>
          <dgm:chPref val="0"/>
          <dgm:bulletEnabled val="1"/>
        </dgm:presLayoutVars>
      </dgm:prSet>
      <dgm:spPr/>
      <dgm:t>
        <a:bodyPr/>
        <a:lstStyle/>
        <a:p>
          <a:endParaRPr lang="en-US"/>
        </a:p>
      </dgm:t>
    </dgm:pt>
    <dgm:pt modelId="{9D8AE421-DE17-42BD-A00D-AA0A767294FD}" type="pres">
      <dgm:prSet presAssocID="{6FA1F61F-03C3-4F56-AD79-3C56A62E881D}" presName="wedge5" presStyleLbl="node1" presStyleIdx="4" presStyleCnt="6" custLinFactNeighborX="-2016" custLinFactNeighborY="-909"/>
      <dgm:spPr/>
      <dgm:t>
        <a:bodyPr/>
        <a:lstStyle/>
        <a:p>
          <a:endParaRPr lang="en-US"/>
        </a:p>
      </dgm:t>
    </dgm:pt>
    <dgm:pt modelId="{414CB0C0-8CB0-4CD5-9706-59F0CDA74120}" type="pres">
      <dgm:prSet presAssocID="{6FA1F61F-03C3-4F56-AD79-3C56A62E881D}" presName="wedge5Tx" presStyleLbl="node1" presStyleIdx="4" presStyleCnt="6">
        <dgm:presLayoutVars>
          <dgm:chMax val="0"/>
          <dgm:chPref val="0"/>
          <dgm:bulletEnabled val="1"/>
        </dgm:presLayoutVars>
      </dgm:prSet>
      <dgm:spPr/>
      <dgm:t>
        <a:bodyPr/>
        <a:lstStyle/>
        <a:p>
          <a:endParaRPr lang="en-US"/>
        </a:p>
      </dgm:t>
    </dgm:pt>
    <dgm:pt modelId="{6DE651C8-2C5A-490E-B740-A831261D5559}" type="pres">
      <dgm:prSet presAssocID="{6FA1F61F-03C3-4F56-AD79-3C56A62E881D}" presName="wedge6" presStyleLbl="node1" presStyleIdx="5" presStyleCnt="6" custLinFactNeighborX="-1588" custLinFactNeighborY="-2232"/>
      <dgm:spPr/>
      <dgm:t>
        <a:bodyPr/>
        <a:lstStyle/>
        <a:p>
          <a:endParaRPr lang="en-US"/>
        </a:p>
      </dgm:t>
    </dgm:pt>
    <dgm:pt modelId="{FAA8AE7F-7734-43E8-B672-695FE5A26D0A}" type="pres">
      <dgm:prSet presAssocID="{6FA1F61F-03C3-4F56-AD79-3C56A62E881D}" presName="wedge6Tx" presStyleLbl="node1" presStyleIdx="5" presStyleCnt="6">
        <dgm:presLayoutVars>
          <dgm:chMax val="0"/>
          <dgm:chPref val="0"/>
          <dgm:bulletEnabled val="1"/>
        </dgm:presLayoutVars>
      </dgm:prSet>
      <dgm:spPr/>
      <dgm:t>
        <a:bodyPr/>
        <a:lstStyle/>
        <a:p>
          <a:endParaRPr lang="en-US"/>
        </a:p>
      </dgm:t>
    </dgm:pt>
  </dgm:ptLst>
  <dgm:cxnLst>
    <dgm:cxn modelId="{EA590BF8-FD91-4FCB-BE9E-445EE68B4314}" srcId="{6FA1F61F-03C3-4F56-AD79-3C56A62E881D}" destId="{46E13FF1-F544-4DAC-B307-D03C7F839099}" srcOrd="5" destOrd="0" parTransId="{92C68F8F-648B-4E17-9FC8-BD2037F01A43}" sibTransId="{16ABBE7F-B8F1-4284-B048-EAFD52B6D1CB}"/>
    <dgm:cxn modelId="{F11F7A9D-016E-4AD0-B7B5-2B8ECF89BB14}" type="presOf" srcId="{2961841D-1640-4B4F-8B98-CCB099033ED4}" destId="{B437193B-AEE7-42F4-BDDF-D7E56AEDEEB6}" srcOrd="0" destOrd="0" presId="urn:microsoft.com/office/officeart/2005/8/layout/chart3"/>
    <dgm:cxn modelId="{C941245A-37C8-4E3D-8B74-91EC1A48E103}" type="presOf" srcId="{96EC54EA-69D8-4529-B989-EA4C34493153}" destId="{DCA9A893-F091-4A54-9DA9-9057331EE7BF}" srcOrd="1" destOrd="0" presId="urn:microsoft.com/office/officeart/2005/8/layout/chart3"/>
    <dgm:cxn modelId="{F77261D6-9AE8-41A7-8B49-FF4CA20B3FC2}" type="presOf" srcId="{46E13FF1-F544-4DAC-B307-D03C7F839099}" destId="{6DE651C8-2C5A-490E-B740-A831261D5559}" srcOrd="0" destOrd="0" presId="urn:microsoft.com/office/officeart/2005/8/layout/chart3"/>
    <dgm:cxn modelId="{73262448-35E2-45D1-AF6F-0C880F338749}" type="presOf" srcId="{BC00298F-D1D6-4B96-861C-53022289EAD0}" destId="{414CB0C0-8CB0-4CD5-9706-59F0CDA74120}" srcOrd="1" destOrd="0" presId="urn:microsoft.com/office/officeart/2005/8/layout/chart3"/>
    <dgm:cxn modelId="{045DFA26-E6FF-4138-9D8C-2A54CEFA16DA}" type="presOf" srcId="{96EC54EA-69D8-4529-B989-EA4C34493153}" destId="{5312C2BD-2483-4492-A75F-BF93AA8D56C3}" srcOrd="0" destOrd="0" presId="urn:microsoft.com/office/officeart/2005/8/layout/chart3"/>
    <dgm:cxn modelId="{724523F4-F462-4E35-8D0B-000463BB72EE}" type="presOf" srcId="{46E13FF1-F544-4DAC-B307-D03C7F839099}" destId="{FAA8AE7F-7734-43E8-B672-695FE5A26D0A}" srcOrd="1" destOrd="0" presId="urn:microsoft.com/office/officeart/2005/8/layout/chart3"/>
    <dgm:cxn modelId="{EDD2A948-4B00-4EB8-9673-BB8C7FA3AB8B}" srcId="{6FA1F61F-03C3-4F56-AD79-3C56A62E881D}" destId="{96EC54EA-69D8-4529-B989-EA4C34493153}" srcOrd="0" destOrd="0" parTransId="{044BDBED-D6CD-43FF-989E-2AB168FC2089}" sibTransId="{9FDA09ED-B9F6-4F7F-ACDF-EA6F61A746B2}"/>
    <dgm:cxn modelId="{544B407F-C95D-4D18-AFD2-7CE9162DDC8C}" type="presOf" srcId="{BC00298F-D1D6-4B96-861C-53022289EAD0}" destId="{9D8AE421-DE17-42BD-A00D-AA0A767294FD}" srcOrd="0" destOrd="0" presId="urn:microsoft.com/office/officeart/2005/8/layout/chart3"/>
    <dgm:cxn modelId="{A46FBA8E-BF32-438C-A3C4-83AA0AB037A9}" type="presOf" srcId="{2961841D-1640-4B4F-8B98-CCB099033ED4}" destId="{4D884A3A-8F5A-4E6C-8AB7-F9901CD5C7E8}" srcOrd="1" destOrd="0" presId="urn:microsoft.com/office/officeart/2005/8/layout/chart3"/>
    <dgm:cxn modelId="{B68B9DF6-A911-4137-BABC-5F78293D5BCF}" type="presOf" srcId="{8B409CC8-354C-42A1-B3FE-7691C2C8927D}" destId="{54B6FB0A-3722-4C68-8585-B34AB136BF52}" srcOrd="0" destOrd="0" presId="urn:microsoft.com/office/officeart/2005/8/layout/chart3"/>
    <dgm:cxn modelId="{414B33B0-8900-47EB-8705-538E2366652C}" type="presOf" srcId="{8B409CC8-354C-42A1-B3FE-7691C2C8927D}" destId="{CE971BE2-051D-4CFE-A935-9443416C6B92}" srcOrd="1" destOrd="0" presId="urn:microsoft.com/office/officeart/2005/8/layout/chart3"/>
    <dgm:cxn modelId="{813060F4-DF42-40FF-9F01-3B7D916C952F}" srcId="{6FA1F61F-03C3-4F56-AD79-3C56A62E881D}" destId="{2961841D-1640-4B4F-8B98-CCB099033ED4}" srcOrd="3" destOrd="0" parTransId="{CB481EE3-52A4-4069-9D79-828254108AE9}" sibTransId="{D4726F0A-B7F5-401D-8E71-EEF537C83EEE}"/>
    <dgm:cxn modelId="{6FD96857-818E-44D5-A2FB-0141B05B1C92}" type="presOf" srcId="{3DC706B5-1F2E-41B1-BEB5-3059CAB5AE37}" destId="{F16D80B7-ACEC-42F6-9CCF-F801364CAEF3}" srcOrd="0" destOrd="0" presId="urn:microsoft.com/office/officeart/2005/8/layout/chart3"/>
    <dgm:cxn modelId="{04F07F2F-1CC3-4354-8E0E-A58210A9D239}" type="presOf" srcId="{6FA1F61F-03C3-4F56-AD79-3C56A62E881D}" destId="{4885F7CA-E916-4F70-BAEC-DFABB179A4A3}" srcOrd="0" destOrd="0" presId="urn:microsoft.com/office/officeart/2005/8/layout/chart3"/>
    <dgm:cxn modelId="{5667BD84-BA78-4A87-9239-158A1BB0459C}" srcId="{6FA1F61F-03C3-4F56-AD79-3C56A62E881D}" destId="{3DC706B5-1F2E-41B1-BEB5-3059CAB5AE37}" srcOrd="2" destOrd="0" parTransId="{4D2F89A4-F330-4D9B-80F7-A806A9C2DC34}" sibTransId="{24432CB4-047C-40AB-80A1-EBFD3E37FBA0}"/>
    <dgm:cxn modelId="{A8EB32F1-F21B-4F68-839E-A3D8FDD6E902}" type="presOf" srcId="{3DC706B5-1F2E-41B1-BEB5-3059CAB5AE37}" destId="{A16BEB60-E261-44FD-BB90-045A5E65823C}" srcOrd="1" destOrd="0" presId="urn:microsoft.com/office/officeart/2005/8/layout/chart3"/>
    <dgm:cxn modelId="{5E970B27-96D6-479E-9F40-BCB12E7D3137}" srcId="{6FA1F61F-03C3-4F56-AD79-3C56A62E881D}" destId="{BC00298F-D1D6-4B96-861C-53022289EAD0}" srcOrd="4" destOrd="0" parTransId="{43037DAA-41D4-45CC-A8DC-628C5E6A1067}" sibTransId="{57882B5E-C476-4038-B4D0-EC4621F8676F}"/>
    <dgm:cxn modelId="{227DD36A-C30A-4E2D-BC9C-D87C8326E370}" srcId="{6FA1F61F-03C3-4F56-AD79-3C56A62E881D}" destId="{8B409CC8-354C-42A1-B3FE-7691C2C8927D}" srcOrd="1" destOrd="0" parTransId="{52958880-A5C0-4441-8E1E-22323C7234C4}" sibTransId="{CF7C1BE6-E025-4FF1-B568-5C6EE420B53F}"/>
    <dgm:cxn modelId="{76CE9564-278C-49D1-A3A9-EBEE0262BB51}" type="presParOf" srcId="{4885F7CA-E916-4F70-BAEC-DFABB179A4A3}" destId="{5312C2BD-2483-4492-A75F-BF93AA8D56C3}" srcOrd="0" destOrd="0" presId="urn:microsoft.com/office/officeart/2005/8/layout/chart3"/>
    <dgm:cxn modelId="{6E2E1FB4-470A-4950-94AD-15BF8FC7B21F}" type="presParOf" srcId="{4885F7CA-E916-4F70-BAEC-DFABB179A4A3}" destId="{DCA9A893-F091-4A54-9DA9-9057331EE7BF}" srcOrd="1" destOrd="0" presId="urn:microsoft.com/office/officeart/2005/8/layout/chart3"/>
    <dgm:cxn modelId="{5287B9D5-9F1F-4DCB-ADDA-0ED26AE4807D}" type="presParOf" srcId="{4885F7CA-E916-4F70-BAEC-DFABB179A4A3}" destId="{54B6FB0A-3722-4C68-8585-B34AB136BF52}" srcOrd="2" destOrd="0" presId="urn:microsoft.com/office/officeart/2005/8/layout/chart3"/>
    <dgm:cxn modelId="{BF3D500A-49E0-415F-8A7D-E2E385766208}" type="presParOf" srcId="{4885F7CA-E916-4F70-BAEC-DFABB179A4A3}" destId="{CE971BE2-051D-4CFE-A935-9443416C6B92}" srcOrd="3" destOrd="0" presId="urn:microsoft.com/office/officeart/2005/8/layout/chart3"/>
    <dgm:cxn modelId="{27F81D3E-B1DA-4497-A8EF-A14447DAD52D}" type="presParOf" srcId="{4885F7CA-E916-4F70-BAEC-DFABB179A4A3}" destId="{F16D80B7-ACEC-42F6-9CCF-F801364CAEF3}" srcOrd="4" destOrd="0" presId="urn:microsoft.com/office/officeart/2005/8/layout/chart3"/>
    <dgm:cxn modelId="{157567B2-C443-4157-806A-BA98258FF04D}" type="presParOf" srcId="{4885F7CA-E916-4F70-BAEC-DFABB179A4A3}" destId="{A16BEB60-E261-44FD-BB90-045A5E65823C}" srcOrd="5" destOrd="0" presId="urn:microsoft.com/office/officeart/2005/8/layout/chart3"/>
    <dgm:cxn modelId="{83913085-FE91-4F88-90D7-443FC21C711B}" type="presParOf" srcId="{4885F7CA-E916-4F70-BAEC-DFABB179A4A3}" destId="{B437193B-AEE7-42F4-BDDF-D7E56AEDEEB6}" srcOrd="6" destOrd="0" presId="urn:microsoft.com/office/officeart/2005/8/layout/chart3"/>
    <dgm:cxn modelId="{67844B6C-495C-4343-BDAB-1B778A5F419E}" type="presParOf" srcId="{4885F7CA-E916-4F70-BAEC-DFABB179A4A3}" destId="{4D884A3A-8F5A-4E6C-8AB7-F9901CD5C7E8}" srcOrd="7" destOrd="0" presId="urn:microsoft.com/office/officeart/2005/8/layout/chart3"/>
    <dgm:cxn modelId="{12E0A62A-ACDE-40B4-94D0-5D9E46FD24BB}" type="presParOf" srcId="{4885F7CA-E916-4F70-BAEC-DFABB179A4A3}" destId="{9D8AE421-DE17-42BD-A00D-AA0A767294FD}" srcOrd="8" destOrd="0" presId="urn:microsoft.com/office/officeart/2005/8/layout/chart3"/>
    <dgm:cxn modelId="{B2614D93-7212-49B2-8336-5EC94765578C}" type="presParOf" srcId="{4885F7CA-E916-4F70-BAEC-DFABB179A4A3}" destId="{414CB0C0-8CB0-4CD5-9706-59F0CDA74120}" srcOrd="9" destOrd="0" presId="urn:microsoft.com/office/officeart/2005/8/layout/chart3"/>
    <dgm:cxn modelId="{1F952AF8-1CF2-440D-A8AC-C41709E6C0F0}" type="presParOf" srcId="{4885F7CA-E916-4F70-BAEC-DFABB179A4A3}" destId="{6DE651C8-2C5A-490E-B740-A831261D5559}" srcOrd="10" destOrd="0" presId="urn:microsoft.com/office/officeart/2005/8/layout/chart3"/>
    <dgm:cxn modelId="{BC29FF1F-1CA5-4C89-85F1-E64DA5211EB4}" type="presParOf" srcId="{4885F7CA-E916-4F70-BAEC-DFABB179A4A3}" destId="{FAA8AE7F-7734-43E8-B672-695FE5A26D0A}"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98B11-50D6-4A9F-B013-B0DDA0CAFB4D}">
      <dsp:nvSpPr>
        <dsp:cNvPr id="0" name=""/>
        <dsp:cNvSpPr/>
      </dsp:nvSpPr>
      <dsp:spPr>
        <a:xfrm>
          <a:off x="0" y="1916568"/>
          <a:ext cx="2927229" cy="195747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CA" sz="1600" b="1" kern="1200" dirty="0" smtClean="0">
              <a:latin typeface="Arial Black" pitchFamily="34" charset="0"/>
            </a:rPr>
            <a:t>Give first consideration to improving and maintaining the best possible service to students</a:t>
          </a:r>
          <a:endParaRPr lang="en-US" sz="1600" kern="1200" dirty="0">
            <a:latin typeface="Arial Black" pitchFamily="34" charset="0"/>
          </a:endParaRPr>
        </a:p>
      </dsp:txBody>
      <dsp:txXfrm>
        <a:off x="428683" y="2203234"/>
        <a:ext cx="2069863" cy="1384144"/>
      </dsp:txXfrm>
    </dsp:sp>
    <dsp:sp modelId="{A942DDCA-02E9-48BB-9511-0F7436E1EE4F}">
      <dsp:nvSpPr>
        <dsp:cNvPr id="0" name=""/>
        <dsp:cNvSpPr/>
      </dsp:nvSpPr>
      <dsp:spPr>
        <a:xfrm>
          <a:off x="7895302" y="0"/>
          <a:ext cx="410056" cy="4101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6735236-D042-4495-BD75-B72B8D50DD8D}">
      <dsp:nvSpPr>
        <dsp:cNvPr id="0" name=""/>
        <dsp:cNvSpPr/>
      </dsp:nvSpPr>
      <dsp:spPr>
        <a:xfrm>
          <a:off x="230559" y="3829634"/>
          <a:ext cx="410056" cy="4101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0AB2327-E54E-4D3C-94D4-E1B5ECFC1016}">
      <dsp:nvSpPr>
        <dsp:cNvPr id="0" name=""/>
        <dsp:cNvSpPr/>
      </dsp:nvSpPr>
      <dsp:spPr>
        <a:xfrm>
          <a:off x="3398910" y="1325353"/>
          <a:ext cx="2824354" cy="21922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endParaRPr lang="en-US" sz="1600" kern="1200" dirty="0">
            <a:latin typeface="Arial Black" pitchFamily="34" charset="0"/>
          </a:endParaRPr>
        </a:p>
      </dsp:txBody>
      <dsp:txXfrm>
        <a:off x="3812527" y="1646406"/>
        <a:ext cx="1997120" cy="1550184"/>
      </dsp:txXfrm>
    </dsp:sp>
    <dsp:sp modelId="{EEE6483B-C5EF-4D34-BA3C-A84BAE12C37D}">
      <dsp:nvSpPr>
        <dsp:cNvPr id="0" name=""/>
        <dsp:cNvSpPr/>
      </dsp:nvSpPr>
      <dsp:spPr>
        <a:xfrm>
          <a:off x="4933071" y="4801652"/>
          <a:ext cx="410056" cy="4101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E29DE6-0985-4332-9CF0-2694BDFCA6B6}">
      <dsp:nvSpPr>
        <dsp:cNvPr id="0" name=""/>
        <dsp:cNvSpPr/>
      </dsp:nvSpPr>
      <dsp:spPr>
        <a:xfrm>
          <a:off x="865469" y="3776557"/>
          <a:ext cx="4058767" cy="14352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endParaRPr lang="en-US" sz="1600" kern="1200" dirty="0">
            <a:latin typeface="Arial Black" pitchFamily="34" charset="0"/>
          </a:endParaRPr>
        </a:p>
      </dsp:txBody>
      <dsp:txXfrm>
        <a:off x="1459862" y="3986738"/>
        <a:ext cx="2869981" cy="1014843"/>
      </dsp:txXfrm>
    </dsp:sp>
    <dsp:sp modelId="{565205F4-18F9-4253-9503-8CE63FC0A356}">
      <dsp:nvSpPr>
        <dsp:cNvPr id="0" name=""/>
        <dsp:cNvSpPr/>
      </dsp:nvSpPr>
      <dsp:spPr>
        <a:xfrm>
          <a:off x="5485497" y="2668192"/>
          <a:ext cx="2800687" cy="25435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endParaRPr lang="en-US" sz="1600" kern="1200" dirty="0">
            <a:latin typeface="Arial Black" pitchFamily="34" charset="0"/>
          </a:endParaRPr>
        </a:p>
      </dsp:txBody>
      <dsp:txXfrm>
        <a:off x="5895648" y="3040689"/>
        <a:ext cx="1980385" cy="1798576"/>
      </dsp:txXfrm>
    </dsp:sp>
    <dsp:sp modelId="{05F87071-F445-49E3-877A-EDD3B7CDDDA3}">
      <dsp:nvSpPr>
        <dsp:cNvPr id="0" name=""/>
        <dsp:cNvSpPr/>
      </dsp:nvSpPr>
      <dsp:spPr>
        <a:xfrm>
          <a:off x="0" y="0"/>
          <a:ext cx="704913" cy="7047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486DE5F-7E8F-4824-983E-193ED8CCD5B8}">
      <dsp:nvSpPr>
        <dsp:cNvPr id="0" name=""/>
        <dsp:cNvSpPr/>
      </dsp:nvSpPr>
      <dsp:spPr>
        <a:xfrm>
          <a:off x="5085444" y="3973651"/>
          <a:ext cx="308228" cy="3080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3C132B9-8E17-479A-B9E3-1488A00B1AF3}">
      <dsp:nvSpPr>
        <dsp:cNvPr id="0" name=""/>
        <dsp:cNvSpPr/>
      </dsp:nvSpPr>
      <dsp:spPr>
        <a:xfrm>
          <a:off x="2170782" y="4922379"/>
          <a:ext cx="4183487" cy="28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endParaRPr lang="en-US" sz="1300" kern="1200" dirty="0"/>
        </a:p>
      </dsp:txBody>
      <dsp:txXfrm>
        <a:off x="2170782" y="4922379"/>
        <a:ext cx="4183487" cy="2893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67E4D-8D71-4A8A-AFFE-22829EB4FCBA}">
      <dsp:nvSpPr>
        <dsp:cNvPr id="0" name=""/>
        <dsp:cNvSpPr/>
      </dsp:nvSpPr>
      <dsp:spPr>
        <a:xfrm>
          <a:off x="640079" y="0"/>
          <a:ext cx="7254240" cy="39338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C37C9-7A1A-4FC6-95F9-BAE2AC6ED981}">
      <dsp:nvSpPr>
        <dsp:cNvPr id="0" name=""/>
        <dsp:cNvSpPr/>
      </dsp:nvSpPr>
      <dsp:spPr>
        <a:xfrm>
          <a:off x="2566" y="1174821"/>
          <a:ext cx="1167787" cy="15841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a:t>Quality Assurance </a:t>
          </a:r>
          <a:r>
            <a:rPr lang="en-CA" sz="1400" b="1" kern="1200" dirty="0" smtClean="0"/>
            <a:t>Statement</a:t>
          </a:r>
          <a:endParaRPr lang="en-US" sz="1400" kern="1200" dirty="0"/>
        </a:p>
      </dsp:txBody>
      <dsp:txXfrm>
        <a:off x="59573" y="1231828"/>
        <a:ext cx="1053773" cy="1470168"/>
      </dsp:txXfrm>
    </dsp:sp>
    <dsp:sp modelId="{6094C611-D1C3-4146-8732-E306AD477374}">
      <dsp:nvSpPr>
        <dsp:cNvPr id="0" name=""/>
        <dsp:cNvSpPr/>
      </dsp:nvSpPr>
      <dsp:spPr>
        <a:xfrm>
          <a:off x="1336733" y="1174821"/>
          <a:ext cx="1211763" cy="15841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a:t>Campus Site </a:t>
          </a:r>
          <a:r>
            <a:rPr lang="en-CA" sz="1400" b="1" kern="1200" dirty="0" smtClean="0"/>
            <a:t>Visit</a:t>
          </a:r>
          <a:endParaRPr lang="en-US" sz="1400" kern="1200" dirty="0"/>
        </a:p>
      </dsp:txBody>
      <dsp:txXfrm>
        <a:off x="1395886" y="1233974"/>
        <a:ext cx="1093457" cy="1465876"/>
      </dsp:txXfrm>
    </dsp:sp>
    <dsp:sp modelId="{DD669C58-2570-4866-93E0-5F52004F558A}">
      <dsp:nvSpPr>
        <dsp:cNvPr id="0" name=""/>
        <dsp:cNvSpPr/>
      </dsp:nvSpPr>
      <dsp:spPr>
        <a:xfrm>
          <a:off x="2709252" y="1174821"/>
          <a:ext cx="1234837" cy="15841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a:t>Draft Report </a:t>
          </a:r>
          <a:endParaRPr lang="en-US" sz="1400" b="1" kern="1200"/>
        </a:p>
      </dsp:txBody>
      <dsp:txXfrm>
        <a:off x="2769532" y="1235101"/>
        <a:ext cx="1114277" cy="1463622"/>
      </dsp:txXfrm>
    </dsp:sp>
    <dsp:sp modelId="{D1F87012-8955-4B72-B9AE-2B72B010C1A3}">
      <dsp:nvSpPr>
        <dsp:cNvPr id="0" name=""/>
        <dsp:cNvSpPr/>
      </dsp:nvSpPr>
      <dsp:spPr>
        <a:xfrm>
          <a:off x="4081142" y="1180147"/>
          <a:ext cx="1267286" cy="15735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Action Plan </a:t>
          </a:r>
          <a:r>
            <a:rPr lang="en-US" sz="1200" kern="1200" dirty="0"/>
            <a:t>(</a:t>
          </a:r>
          <a:r>
            <a:rPr lang="en-US" sz="1200" kern="1200" dirty="0" err="1"/>
            <a:t>Instituti</a:t>
          </a:r>
          <a:r>
            <a:rPr lang="fr-CA" sz="1200" kern="1200" dirty="0"/>
            <a:t>on)</a:t>
          </a:r>
          <a:endParaRPr lang="en-US" sz="1200" kern="1200" dirty="0"/>
        </a:p>
      </dsp:txBody>
      <dsp:txXfrm>
        <a:off x="4143006" y="1242011"/>
        <a:ext cx="1143558" cy="1449802"/>
      </dsp:txXfrm>
    </dsp:sp>
    <dsp:sp modelId="{DD1540F4-602C-4935-9D05-62892D960364}">
      <dsp:nvSpPr>
        <dsp:cNvPr id="0" name=""/>
        <dsp:cNvSpPr/>
      </dsp:nvSpPr>
      <dsp:spPr>
        <a:xfrm>
          <a:off x="5477230" y="1180147"/>
          <a:ext cx="1380448" cy="15735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b="1" kern="1200" dirty="0"/>
            <a:t>Final Report </a:t>
          </a:r>
          <a:r>
            <a:rPr lang="fr-CA" sz="1100" b="0" kern="1200" dirty="0"/>
            <a:t>(MPHEC)</a:t>
          </a:r>
          <a:endParaRPr lang="en-US" sz="1100" b="0" kern="1200" dirty="0"/>
        </a:p>
      </dsp:txBody>
      <dsp:txXfrm>
        <a:off x="5544618" y="1247535"/>
        <a:ext cx="1245672" cy="1438754"/>
      </dsp:txXfrm>
    </dsp:sp>
    <dsp:sp modelId="{0F353986-60A6-4D63-804A-5BE8C09E9B5A}">
      <dsp:nvSpPr>
        <dsp:cNvPr id="0" name=""/>
        <dsp:cNvSpPr/>
      </dsp:nvSpPr>
      <dsp:spPr>
        <a:xfrm>
          <a:off x="7013474" y="1180147"/>
          <a:ext cx="1503506" cy="15735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Follow-up on Action Plan </a:t>
          </a:r>
          <a:r>
            <a:rPr lang="en-US" sz="1300" b="1" kern="1200" dirty="0" smtClean="0"/>
            <a:t>Implementation</a:t>
          </a:r>
          <a:endParaRPr lang="en-US" sz="1300" b="1" kern="1200" dirty="0"/>
        </a:p>
      </dsp:txBody>
      <dsp:txXfrm>
        <a:off x="7086869" y="1253542"/>
        <a:ext cx="1356716" cy="14267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C2BD-2483-4492-A75F-BF93AA8D56C3}">
      <dsp:nvSpPr>
        <dsp:cNvPr id="0" name=""/>
        <dsp:cNvSpPr/>
      </dsp:nvSpPr>
      <dsp:spPr>
        <a:xfrm>
          <a:off x="1977472" y="446650"/>
          <a:ext cx="4377880" cy="4377880"/>
        </a:xfrm>
        <a:prstGeom prst="pie">
          <a:avLst>
            <a:gd name="adj1" fmla="val 16200000"/>
            <a:gd name="adj2" fmla="val 19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Revised Standards</a:t>
          </a:r>
          <a:endParaRPr lang="en-US" sz="1300" kern="1200" dirty="0"/>
        </a:p>
      </dsp:txBody>
      <dsp:txXfrm>
        <a:off x="4213318" y="915708"/>
        <a:ext cx="1276881" cy="938117"/>
      </dsp:txXfrm>
    </dsp:sp>
    <dsp:sp modelId="{54B6FB0A-3722-4C68-8585-B34AB136BF52}">
      <dsp:nvSpPr>
        <dsp:cNvPr id="0" name=""/>
        <dsp:cNvSpPr/>
      </dsp:nvSpPr>
      <dsp:spPr>
        <a:xfrm>
          <a:off x="2049480" y="504602"/>
          <a:ext cx="4377880" cy="4377880"/>
        </a:xfrm>
        <a:prstGeom prst="pie">
          <a:avLst>
            <a:gd name="adj1" fmla="val 198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Proposed Process for a Second Cycle of Validation</a:t>
          </a:r>
          <a:endParaRPr lang="en-US" sz="1300" kern="1200" dirty="0"/>
        </a:p>
      </dsp:txBody>
      <dsp:txXfrm>
        <a:off x="5046243" y="2250543"/>
        <a:ext cx="1323787" cy="885999"/>
      </dsp:txXfrm>
    </dsp:sp>
    <dsp:sp modelId="{F16D80B7-ACEC-42F6-9CCF-F801364CAEF3}">
      <dsp:nvSpPr>
        <dsp:cNvPr id="0" name=""/>
        <dsp:cNvSpPr/>
      </dsp:nvSpPr>
      <dsp:spPr>
        <a:xfrm>
          <a:off x="1977464" y="936086"/>
          <a:ext cx="4377880" cy="4377880"/>
        </a:xfrm>
        <a:prstGeom prst="pie">
          <a:avLst>
            <a:gd name="adj1" fmla="val 1800000"/>
            <a:gd name="adj2" fmla="val 540000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Quality Assurance Discussion Paper</a:t>
          </a:r>
          <a:endParaRPr lang="en-US" sz="1300" kern="1200" dirty="0"/>
        </a:p>
      </dsp:txBody>
      <dsp:txXfrm>
        <a:off x="4213310" y="3906791"/>
        <a:ext cx="1276881" cy="938117"/>
      </dsp:txXfrm>
    </dsp:sp>
    <dsp:sp modelId="{B437193B-AEE7-42F4-BDDF-D7E56AEDEEB6}">
      <dsp:nvSpPr>
        <dsp:cNvPr id="0" name=""/>
        <dsp:cNvSpPr/>
      </dsp:nvSpPr>
      <dsp:spPr>
        <a:xfrm>
          <a:off x="1977464" y="936086"/>
          <a:ext cx="4377880" cy="4377880"/>
        </a:xfrm>
        <a:prstGeom prst="pie">
          <a:avLst>
            <a:gd name="adj1" fmla="val 5400000"/>
            <a:gd name="adj2" fmla="val 900000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smtClean="0"/>
            <a:t>Forum on Quality Assurance</a:t>
          </a:r>
          <a:endParaRPr lang="en-US" sz="1300" kern="1200"/>
        </a:p>
      </dsp:txBody>
      <dsp:txXfrm>
        <a:off x="2842616" y="3906791"/>
        <a:ext cx="1276881" cy="938117"/>
      </dsp:txXfrm>
    </dsp:sp>
    <dsp:sp modelId="{9D8AE421-DE17-42BD-A00D-AA0A767294FD}">
      <dsp:nvSpPr>
        <dsp:cNvPr id="0" name=""/>
        <dsp:cNvSpPr/>
      </dsp:nvSpPr>
      <dsp:spPr>
        <a:xfrm>
          <a:off x="1886754" y="489980"/>
          <a:ext cx="4377880" cy="4377880"/>
        </a:xfrm>
        <a:prstGeom prst="pie">
          <a:avLst>
            <a:gd name="adj1" fmla="val 9000000"/>
            <a:gd name="adj2" fmla="val 126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189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Implementation of revised standards</a:t>
          </a:r>
          <a:endParaRPr lang="en-US" sz="1300" kern="1200" dirty="0"/>
        </a:p>
      </dsp:txBody>
      <dsp:txXfrm>
        <a:off x="1954507" y="2235921"/>
        <a:ext cx="1323787" cy="885999"/>
      </dsp:txXfrm>
    </dsp:sp>
    <dsp:sp modelId="{6DE651C8-2C5A-490E-B740-A831261D5559}">
      <dsp:nvSpPr>
        <dsp:cNvPr id="0" name=""/>
        <dsp:cNvSpPr/>
      </dsp:nvSpPr>
      <dsp:spPr>
        <a:xfrm>
          <a:off x="1905491" y="432061"/>
          <a:ext cx="4377880" cy="4377880"/>
        </a:xfrm>
        <a:prstGeom prst="pie">
          <a:avLst>
            <a:gd name="adj1" fmla="val 12600000"/>
            <a:gd name="adj2" fmla="val 162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81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Validation</a:t>
          </a:r>
          <a:endParaRPr lang="en-US" sz="1300" kern="1200" dirty="0"/>
        </a:p>
      </dsp:txBody>
      <dsp:txXfrm>
        <a:off x="2770644" y="901120"/>
        <a:ext cx="1276881" cy="9381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C2BD-2483-4492-A75F-BF93AA8D56C3}">
      <dsp:nvSpPr>
        <dsp:cNvPr id="0" name=""/>
        <dsp:cNvSpPr/>
      </dsp:nvSpPr>
      <dsp:spPr>
        <a:xfrm>
          <a:off x="1977472" y="446650"/>
          <a:ext cx="4377880" cy="4377880"/>
        </a:xfrm>
        <a:prstGeom prst="pie">
          <a:avLst>
            <a:gd name="adj1" fmla="val 16200000"/>
            <a:gd name="adj2" fmla="val 19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CA" sz="1200" b="1" kern="1200" dirty="0" smtClean="0"/>
            <a:t>Revised Standards</a:t>
          </a:r>
          <a:endParaRPr lang="en-US" sz="1200" kern="1200" dirty="0"/>
        </a:p>
      </dsp:txBody>
      <dsp:txXfrm>
        <a:off x="4213318" y="915708"/>
        <a:ext cx="1276881" cy="938117"/>
      </dsp:txXfrm>
    </dsp:sp>
    <dsp:sp modelId="{54B6FB0A-3722-4C68-8585-B34AB136BF52}">
      <dsp:nvSpPr>
        <dsp:cNvPr id="0" name=""/>
        <dsp:cNvSpPr/>
      </dsp:nvSpPr>
      <dsp:spPr>
        <a:xfrm>
          <a:off x="2049480" y="504602"/>
          <a:ext cx="4377880" cy="4377880"/>
        </a:xfrm>
        <a:prstGeom prst="pie">
          <a:avLst>
            <a:gd name="adj1" fmla="val 198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CA" sz="1200" b="1" kern="1200" dirty="0" smtClean="0"/>
            <a:t>Proposed Process for a Second Cycle of Validation</a:t>
          </a:r>
          <a:endParaRPr lang="en-US" sz="1200" kern="1200" dirty="0"/>
        </a:p>
      </dsp:txBody>
      <dsp:txXfrm>
        <a:off x="5046243" y="2250543"/>
        <a:ext cx="1323787" cy="885999"/>
      </dsp:txXfrm>
    </dsp:sp>
    <dsp:sp modelId="{F16D80B7-ACEC-42F6-9CCF-F801364CAEF3}">
      <dsp:nvSpPr>
        <dsp:cNvPr id="0" name=""/>
        <dsp:cNvSpPr/>
      </dsp:nvSpPr>
      <dsp:spPr>
        <a:xfrm>
          <a:off x="1977464" y="576049"/>
          <a:ext cx="4377880" cy="4377880"/>
        </a:xfrm>
        <a:prstGeom prst="pie">
          <a:avLst>
            <a:gd name="adj1" fmla="val 180000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CA" sz="1200" b="1" kern="1200" dirty="0" smtClean="0"/>
            <a:t>Quality Assurance Discussion Paper</a:t>
          </a:r>
          <a:endParaRPr lang="en-US" sz="1200" kern="1200" dirty="0"/>
        </a:p>
      </dsp:txBody>
      <dsp:txXfrm>
        <a:off x="4213310" y="3546754"/>
        <a:ext cx="1276881" cy="938117"/>
      </dsp:txXfrm>
    </dsp:sp>
    <dsp:sp modelId="{B437193B-AEE7-42F4-BDDF-D7E56AEDEEB6}">
      <dsp:nvSpPr>
        <dsp:cNvPr id="0" name=""/>
        <dsp:cNvSpPr/>
      </dsp:nvSpPr>
      <dsp:spPr>
        <a:xfrm>
          <a:off x="1920070" y="576049"/>
          <a:ext cx="4377880" cy="4377880"/>
        </a:xfrm>
        <a:prstGeom prst="pie">
          <a:avLst>
            <a:gd name="adj1" fmla="val 54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CA" sz="1200" b="1" kern="1200" smtClean="0"/>
            <a:t>Forum on Quality Assurance</a:t>
          </a:r>
          <a:endParaRPr lang="en-US" sz="1200" kern="1200"/>
        </a:p>
      </dsp:txBody>
      <dsp:txXfrm>
        <a:off x="2785222" y="3546754"/>
        <a:ext cx="1276881" cy="938117"/>
      </dsp:txXfrm>
    </dsp:sp>
    <dsp:sp modelId="{9D8AE421-DE17-42BD-A00D-AA0A767294FD}">
      <dsp:nvSpPr>
        <dsp:cNvPr id="0" name=""/>
        <dsp:cNvSpPr/>
      </dsp:nvSpPr>
      <dsp:spPr>
        <a:xfrm>
          <a:off x="1545411" y="432061"/>
          <a:ext cx="4377880" cy="4377880"/>
        </a:xfrm>
        <a:prstGeom prst="pie">
          <a:avLst>
            <a:gd name="adj1" fmla="val 9000000"/>
            <a:gd name="adj2" fmla="val 12600000"/>
          </a:avLst>
        </a:prstGeom>
        <a:solidFill>
          <a:srgbClr val="99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CA" sz="1200" b="1" kern="1200" dirty="0" smtClean="0"/>
            <a:t>Next steps:</a:t>
          </a:r>
        </a:p>
        <a:p>
          <a:pPr lvl="0" algn="ctr" defTabSz="533400" rtl="0">
            <a:lnSpc>
              <a:spcPct val="90000"/>
            </a:lnSpc>
            <a:spcBef>
              <a:spcPct val="0"/>
            </a:spcBef>
            <a:spcAft>
              <a:spcPct val="35000"/>
            </a:spcAft>
          </a:pPr>
          <a:r>
            <a:rPr lang="en-CA" sz="1200" b="1" kern="1200" dirty="0" smtClean="0"/>
            <a:t>Implementation of Final (revised) standards</a:t>
          </a:r>
          <a:endParaRPr lang="en-US" sz="1200" kern="1200" dirty="0"/>
        </a:p>
      </dsp:txBody>
      <dsp:txXfrm>
        <a:off x="1613163" y="2178002"/>
        <a:ext cx="1323787" cy="885999"/>
      </dsp:txXfrm>
    </dsp:sp>
    <dsp:sp modelId="{6DE651C8-2C5A-490E-B740-A831261D5559}">
      <dsp:nvSpPr>
        <dsp:cNvPr id="0" name=""/>
        <dsp:cNvSpPr/>
      </dsp:nvSpPr>
      <dsp:spPr>
        <a:xfrm>
          <a:off x="1617427" y="360045"/>
          <a:ext cx="4377880" cy="4377880"/>
        </a:xfrm>
        <a:prstGeom prst="pie">
          <a:avLst>
            <a:gd name="adj1" fmla="val 12600000"/>
            <a:gd name="adj2" fmla="val 16200000"/>
          </a:avLst>
        </a:prstGeom>
        <a:solidFill>
          <a:srgbClr val="99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CA" sz="1200" b="1" kern="1200" dirty="0" smtClean="0"/>
            <a:t>Next steps:</a:t>
          </a:r>
        </a:p>
        <a:p>
          <a:pPr lvl="0" algn="ctr" defTabSz="533400" rtl="0">
            <a:lnSpc>
              <a:spcPct val="90000"/>
            </a:lnSpc>
            <a:spcBef>
              <a:spcPct val="0"/>
            </a:spcBef>
            <a:spcAft>
              <a:spcPct val="35000"/>
            </a:spcAft>
          </a:pPr>
          <a:r>
            <a:rPr lang="en-CA" sz="1200" b="1" kern="1200" dirty="0" smtClean="0"/>
            <a:t>Validation of implementation (monitoring)</a:t>
          </a:r>
          <a:endParaRPr lang="en-US" sz="1200" kern="1200" dirty="0"/>
        </a:p>
      </dsp:txBody>
      <dsp:txXfrm>
        <a:off x="2482579" y="829103"/>
        <a:ext cx="1276881" cy="938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D37B6-66FF-4800-BAF1-FABEB57AC475}">
      <dsp:nvSpPr>
        <dsp:cNvPr id="0" name=""/>
        <dsp:cNvSpPr/>
      </dsp:nvSpPr>
      <dsp:spPr>
        <a:xfrm>
          <a:off x="363906" y="429181"/>
          <a:ext cx="3992123" cy="3992123"/>
        </a:xfrm>
        <a:prstGeom prst="pie">
          <a:avLst>
            <a:gd name="adj1" fmla="val 16200000"/>
            <a:gd name="adj2" fmla="val 180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t>Commission</a:t>
          </a:r>
        </a:p>
        <a:p>
          <a:pPr lvl="0" algn="ctr" defTabSz="711200">
            <a:lnSpc>
              <a:spcPct val="90000"/>
            </a:lnSpc>
            <a:spcBef>
              <a:spcPct val="0"/>
            </a:spcBef>
            <a:spcAft>
              <a:spcPct val="35000"/>
            </a:spcAft>
          </a:pPr>
          <a:r>
            <a:rPr lang="en-CA" sz="1600" b="1" kern="1200" dirty="0" smtClean="0"/>
            <a:t>Stakeholders</a:t>
          </a:r>
          <a:endParaRPr lang="en-CA" sz="1600" b="1" kern="1200" dirty="0"/>
        </a:p>
      </dsp:txBody>
      <dsp:txXfrm>
        <a:off x="2534386" y="1165823"/>
        <a:ext cx="1354470" cy="1330707"/>
      </dsp:txXfrm>
    </dsp:sp>
    <dsp:sp modelId="{6BAE4A46-8B21-4577-9D5B-E35A5476BEEE}">
      <dsp:nvSpPr>
        <dsp:cNvPr id="0" name=""/>
        <dsp:cNvSpPr/>
      </dsp:nvSpPr>
      <dsp:spPr>
        <a:xfrm>
          <a:off x="362079" y="521567"/>
          <a:ext cx="3992123" cy="3992123"/>
        </a:xfrm>
        <a:prstGeom prst="pie">
          <a:avLst>
            <a:gd name="adj1" fmla="val 1800000"/>
            <a:gd name="adj2" fmla="val 900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solidFill>
                <a:srgbClr val="002060"/>
              </a:solidFill>
            </a:rPr>
            <a:t>Commission</a:t>
          </a:r>
          <a:r>
            <a:rPr lang="en-CA" sz="1600" kern="1200" dirty="0" smtClean="0">
              <a:solidFill>
                <a:srgbClr val="002060"/>
              </a:solidFill>
            </a:rPr>
            <a:t> </a:t>
          </a:r>
        </a:p>
        <a:p>
          <a:pPr lvl="0" algn="ctr" defTabSz="711200">
            <a:lnSpc>
              <a:spcPct val="90000"/>
            </a:lnSpc>
            <a:spcBef>
              <a:spcPct val="0"/>
            </a:spcBef>
            <a:spcAft>
              <a:spcPct val="35000"/>
            </a:spcAft>
          </a:pPr>
          <a:r>
            <a:rPr lang="en-CA" sz="1600" b="1" kern="1200" dirty="0" smtClean="0">
              <a:solidFill>
                <a:srgbClr val="002060"/>
              </a:solidFill>
            </a:rPr>
            <a:t>Staff</a:t>
          </a:r>
          <a:endParaRPr lang="en-CA" sz="1600" b="1" kern="1200" dirty="0">
            <a:solidFill>
              <a:srgbClr val="002060"/>
            </a:solidFill>
          </a:endParaRPr>
        </a:p>
      </dsp:txBody>
      <dsp:txXfrm>
        <a:off x="1455161" y="3040406"/>
        <a:ext cx="1805960" cy="1235657"/>
      </dsp:txXfrm>
    </dsp:sp>
    <dsp:sp modelId="{B1822D54-74C2-4FD5-A177-CD3498ABAD06}">
      <dsp:nvSpPr>
        <dsp:cNvPr id="0" name=""/>
        <dsp:cNvSpPr/>
      </dsp:nvSpPr>
      <dsp:spPr>
        <a:xfrm>
          <a:off x="293455" y="429149"/>
          <a:ext cx="3992123" cy="3992123"/>
        </a:xfrm>
        <a:prstGeom prst="pie">
          <a:avLst>
            <a:gd name="adj1" fmla="val 9000000"/>
            <a:gd name="adj2" fmla="val 162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t>Commission </a:t>
          </a:r>
        </a:p>
        <a:p>
          <a:pPr lvl="0" algn="ctr" defTabSz="711200">
            <a:lnSpc>
              <a:spcPct val="90000"/>
            </a:lnSpc>
            <a:spcBef>
              <a:spcPct val="0"/>
            </a:spcBef>
            <a:spcAft>
              <a:spcPct val="35000"/>
            </a:spcAft>
          </a:pPr>
          <a:r>
            <a:rPr lang="en-CA" sz="1600" b="1" kern="1200" dirty="0" smtClean="0"/>
            <a:t>Members</a:t>
          </a:r>
          <a:endParaRPr lang="en-CA" sz="1600" b="1" kern="1200" dirty="0"/>
        </a:p>
      </dsp:txBody>
      <dsp:txXfrm>
        <a:off x="721182" y="1213316"/>
        <a:ext cx="1354470" cy="1330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30782-19FE-4CC1-8655-24914EA849C1}">
      <dsp:nvSpPr>
        <dsp:cNvPr id="0" name=""/>
        <dsp:cNvSpPr/>
      </dsp:nvSpPr>
      <dsp:spPr>
        <a:xfrm>
          <a:off x="374568" y="495196"/>
          <a:ext cx="8094757" cy="4523465"/>
        </a:xfrm>
        <a:prstGeom prst="mathMinus">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FC4514EF-CC59-4E4F-B257-A63361AFA5D4}">
      <dsp:nvSpPr>
        <dsp:cNvPr id="0" name=""/>
        <dsp:cNvSpPr/>
      </dsp:nvSpPr>
      <dsp:spPr>
        <a:xfrm>
          <a:off x="1022647" y="288032"/>
          <a:ext cx="2537460" cy="1917521"/>
        </a:xfrm>
        <a:prstGeom prst="downArrow">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1F8CA6-3F67-4F73-B376-D70019120A23}">
      <dsp:nvSpPr>
        <dsp:cNvPr id="0" name=""/>
        <dsp:cNvSpPr/>
      </dsp:nvSpPr>
      <dsp:spPr>
        <a:xfrm>
          <a:off x="4482846" y="0"/>
          <a:ext cx="2706624" cy="231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CA" sz="3200" kern="1200" dirty="0" smtClean="0"/>
            <a:t>Institutional Autonomy</a:t>
          </a:r>
          <a:endParaRPr lang="en-CA" sz="3200" kern="1200" dirty="0"/>
        </a:p>
      </dsp:txBody>
      <dsp:txXfrm>
        <a:off x="4482846" y="0"/>
        <a:ext cx="2706624" cy="2315820"/>
      </dsp:txXfrm>
    </dsp:sp>
    <dsp:sp modelId="{6ACCE4D1-6B11-4158-A9F4-0D01FED10737}">
      <dsp:nvSpPr>
        <dsp:cNvPr id="0" name=""/>
        <dsp:cNvSpPr/>
      </dsp:nvSpPr>
      <dsp:spPr>
        <a:xfrm>
          <a:off x="4882056" y="3559537"/>
          <a:ext cx="2537460" cy="1913066"/>
        </a:xfrm>
        <a:prstGeom prst="upArrow">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4A586B-1624-4D0E-B930-16CDB963A78D}">
      <dsp:nvSpPr>
        <dsp:cNvPr id="0" name=""/>
        <dsp:cNvSpPr/>
      </dsp:nvSpPr>
      <dsp:spPr>
        <a:xfrm>
          <a:off x="1238659" y="3198038"/>
          <a:ext cx="2706624" cy="231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CA" sz="3200" kern="1200" dirty="0" smtClean="0"/>
            <a:t>Public Information Required</a:t>
          </a:r>
          <a:endParaRPr lang="en-CA" sz="3400" kern="1200" dirty="0"/>
        </a:p>
      </dsp:txBody>
      <dsp:txXfrm>
        <a:off x="1238659" y="3198038"/>
        <a:ext cx="2706624" cy="2315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93DB4-FD2B-445D-9A6F-C04780A8D8BB}">
      <dsp:nvSpPr>
        <dsp:cNvPr id="0" name=""/>
        <dsp:cNvSpPr/>
      </dsp:nvSpPr>
      <dsp:spPr>
        <a:xfrm>
          <a:off x="216032" y="144019"/>
          <a:ext cx="7959595" cy="177282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2597B-CE77-48E8-94FB-CC79821F8A0D}">
      <dsp:nvSpPr>
        <dsp:cNvPr id="0" name=""/>
        <dsp:cNvSpPr/>
      </dsp:nvSpPr>
      <dsp:spPr>
        <a:xfrm>
          <a:off x="3719313" y="3624716"/>
          <a:ext cx="1161723" cy="901502"/>
        </a:xfrm>
        <a:prstGeom prst="downArrow">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C7AF19CC-380B-4EB6-8D5F-9B4C6342791B}">
      <dsp:nvSpPr>
        <dsp:cNvPr id="0" name=""/>
        <dsp:cNvSpPr/>
      </dsp:nvSpPr>
      <dsp:spPr>
        <a:xfrm>
          <a:off x="261281" y="4464492"/>
          <a:ext cx="7984726" cy="902231"/>
        </a:xfrm>
        <a:prstGeom prst="flowChartAlternateProcess">
          <a:avLst/>
        </a:prstGeom>
        <a:solidFill>
          <a:srgbClr val="92D050"/>
        </a:solidFill>
        <a:ln w="762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ts val="600"/>
            </a:spcAft>
          </a:pPr>
          <a:r>
            <a:rPr lang="en-CA" sz="2400" kern="1200" dirty="0" smtClean="0">
              <a:latin typeface="Arial Black" pitchFamily="34" charset="0"/>
            </a:rPr>
            <a:t>MPHEC monitors</a:t>
          </a:r>
        </a:p>
        <a:p>
          <a:pPr lvl="0" algn="ctr" defTabSz="1066800" rtl="0">
            <a:lnSpc>
              <a:spcPct val="90000"/>
            </a:lnSpc>
            <a:spcBef>
              <a:spcPct val="0"/>
            </a:spcBef>
            <a:spcAft>
              <a:spcPts val="600"/>
            </a:spcAft>
          </a:pPr>
          <a:r>
            <a:rPr lang="en-CA" sz="1600" kern="1200" dirty="0" smtClean="0">
              <a:latin typeface="Arial Black" pitchFamily="34" charset="0"/>
            </a:rPr>
            <a:t>Student progress through their education --- Graduates’ outcomes </a:t>
          </a:r>
          <a:endParaRPr lang="en-US" sz="2400" kern="1200" dirty="0">
            <a:latin typeface="Arial Black" pitchFamily="34" charset="0"/>
          </a:endParaRPr>
        </a:p>
      </dsp:txBody>
      <dsp:txXfrm>
        <a:off x="305323" y="4508534"/>
        <a:ext cx="7896642" cy="814147"/>
      </dsp:txXfrm>
    </dsp:sp>
    <dsp:sp modelId="{A37B024C-191D-46CC-AFB9-83A4E1CB32D2}">
      <dsp:nvSpPr>
        <dsp:cNvPr id="0" name=""/>
        <dsp:cNvSpPr/>
      </dsp:nvSpPr>
      <dsp:spPr>
        <a:xfrm>
          <a:off x="2962076" y="1563607"/>
          <a:ext cx="2688100" cy="1954824"/>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CA" sz="2200" kern="1200" dirty="0" smtClean="0">
              <a:latin typeface="Arial Black" pitchFamily="34" charset="0"/>
            </a:rPr>
            <a:t>Universities assess programs/ services</a:t>
          </a:r>
          <a:endParaRPr lang="en-US" sz="2200" kern="1200" dirty="0">
            <a:latin typeface="Arial Black" pitchFamily="34" charset="0"/>
          </a:endParaRPr>
        </a:p>
      </dsp:txBody>
      <dsp:txXfrm>
        <a:off x="3355739" y="1849884"/>
        <a:ext cx="1900774" cy="1382270"/>
      </dsp:txXfrm>
    </dsp:sp>
    <dsp:sp modelId="{82035259-1F02-4D18-BE96-B1090A419B16}">
      <dsp:nvSpPr>
        <dsp:cNvPr id="0" name=""/>
        <dsp:cNvSpPr/>
      </dsp:nvSpPr>
      <dsp:spPr>
        <a:xfrm>
          <a:off x="972027" y="71070"/>
          <a:ext cx="2981897" cy="1867583"/>
        </a:xfrm>
        <a:prstGeom prst="ellipse">
          <a:avLst/>
        </a:prstGeom>
        <a:solidFill>
          <a:srgbClr val="FFC00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CA" sz="1800" kern="1200" dirty="0" smtClean="0">
              <a:latin typeface="Arial Black" pitchFamily="34" charset="0"/>
            </a:rPr>
            <a:t>MPHEC validates institutional QA frameworks</a:t>
          </a:r>
          <a:endParaRPr lang="en-US" sz="1800" kern="1200" dirty="0">
            <a:latin typeface="Arial Black" pitchFamily="34" charset="0"/>
          </a:endParaRPr>
        </a:p>
      </dsp:txBody>
      <dsp:txXfrm>
        <a:off x="1408716" y="344571"/>
        <a:ext cx="2108519" cy="1320581"/>
      </dsp:txXfrm>
    </dsp:sp>
    <dsp:sp modelId="{71608635-2C2B-48D9-B20F-7F27CA5B5258}">
      <dsp:nvSpPr>
        <dsp:cNvPr id="0" name=""/>
        <dsp:cNvSpPr/>
      </dsp:nvSpPr>
      <dsp:spPr>
        <a:xfrm>
          <a:off x="4809800" y="71073"/>
          <a:ext cx="2985222" cy="1945743"/>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ts val="300"/>
            </a:spcAft>
          </a:pPr>
          <a:r>
            <a:rPr lang="en-CA" sz="2000" kern="1200" dirty="0" smtClean="0">
              <a:latin typeface="Arial Black" pitchFamily="34" charset="0"/>
            </a:rPr>
            <a:t>MPHEC</a:t>
          </a:r>
          <a:r>
            <a:rPr lang="en-CA" sz="1800" kern="1200" dirty="0" smtClean="0">
              <a:latin typeface="Arial Black" pitchFamily="34" charset="0"/>
            </a:rPr>
            <a:t> assesses programs</a:t>
          </a:r>
        </a:p>
        <a:p>
          <a:pPr lvl="0" algn="ctr" defTabSz="889000" rtl="0">
            <a:lnSpc>
              <a:spcPct val="90000"/>
            </a:lnSpc>
            <a:spcBef>
              <a:spcPct val="0"/>
            </a:spcBef>
            <a:spcAft>
              <a:spcPts val="300"/>
            </a:spcAft>
          </a:pPr>
          <a:r>
            <a:rPr lang="en-CA" sz="1200" kern="1200" dirty="0" smtClean="0"/>
            <a:t>(All programs approved on the condition that the institution review them)</a:t>
          </a:r>
          <a:endParaRPr lang="en-US" sz="1800" kern="1200" dirty="0">
            <a:latin typeface="Arial Black" pitchFamily="34" charset="0"/>
          </a:endParaRPr>
        </a:p>
      </dsp:txBody>
      <dsp:txXfrm>
        <a:off x="5246976" y="356020"/>
        <a:ext cx="2110870" cy="1375849"/>
      </dsp:txXfrm>
    </dsp:sp>
    <dsp:sp modelId="{3CEF5671-1F92-4C76-B0E7-5A4EDECCBCD4}">
      <dsp:nvSpPr>
        <dsp:cNvPr id="0" name=""/>
        <dsp:cNvSpPr/>
      </dsp:nvSpPr>
      <dsp:spPr>
        <a:xfrm>
          <a:off x="48065" y="-86574"/>
          <a:ext cx="8348374" cy="4437819"/>
        </a:xfrm>
        <a:prstGeom prst="funnel">
          <a:avLst/>
        </a:prstGeom>
        <a:solidFill>
          <a:srgbClr val="98C1F2">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8DB3B-3C5E-435C-B610-A20ECA53A070}">
      <dsp:nvSpPr>
        <dsp:cNvPr id="0" name=""/>
        <dsp:cNvSpPr/>
      </dsp:nvSpPr>
      <dsp:spPr>
        <a:xfrm flipH="1" flipV="1">
          <a:off x="3960249" y="28063"/>
          <a:ext cx="971794" cy="800459"/>
        </a:xfrm>
        <a:prstGeom prst="rect">
          <a:avLst/>
        </a:prstGeom>
        <a:solidFill>
          <a:schemeClr val="bg1">
            <a:alpha val="89804"/>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86431FB6-8B50-41D5-9FB0-59BFCD9B0E17}">
      <dsp:nvSpPr>
        <dsp:cNvPr id="0" name=""/>
        <dsp:cNvSpPr/>
      </dsp:nvSpPr>
      <dsp:spPr>
        <a:xfrm>
          <a:off x="896328" y="72006"/>
          <a:ext cx="2848065" cy="2522086"/>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ts val="0"/>
            </a:spcAft>
          </a:pPr>
          <a:r>
            <a:rPr lang="en-CA" sz="2400" b="1" kern="1200" dirty="0" smtClean="0"/>
            <a:t>61% had been reviewed</a:t>
          </a:r>
          <a:endParaRPr lang="en-CA" sz="2400" b="1" kern="1200" dirty="0"/>
        </a:p>
      </dsp:txBody>
      <dsp:txXfrm>
        <a:off x="1313417" y="441357"/>
        <a:ext cx="2013887" cy="1783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FD7CF-312B-4A80-8EB5-83EB0A08A7F3}">
      <dsp:nvSpPr>
        <dsp:cNvPr id="0" name=""/>
        <dsp:cNvSpPr/>
      </dsp:nvSpPr>
      <dsp:spPr>
        <a:xfrm>
          <a:off x="0" y="576068"/>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To assess the student’s experience?</a:t>
          </a:r>
          <a:endParaRPr lang="en-US" sz="2600" b="1" kern="1200" dirty="0"/>
        </a:p>
      </dsp:txBody>
      <dsp:txXfrm>
        <a:off x="0" y="576068"/>
        <a:ext cx="2643187" cy="1585912"/>
      </dsp:txXfrm>
    </dsp:sp>
    <dsp:sp modelId="{BCEFDBC0-71B9-4C99-A2C7-6B02AFA44CD4}">
      <dsp:nvSpPr>
        <dsp:cNvPr id="0" name=""/>
        <dsp:cNvSpPr/>
      </dsp:nvSpPr>
      <dsp:spPr>
        <a:xfrm>
          <a:off x="2869417" y="576068"/>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That program assessments be centered on learning?</a:t>
          </a:r>
          <a:endParaRPr lang="en-US" sz="2600" b="1" kern="1200" dirty="0"/>
        </a:p>
      </dsp:txBody>
      <dsp:txXfrm>
        <a:off x="2869417" y="576068"/>
        <a:ext cx="2643187" cy="1585912"/>
      </dsp:txXfrm>
    </dsp:sp>
    <dsp:sp modelId="{6FCBA3A6-AE6B-4C4E-B45C-A6CC4C8BB0A7}">
      <dsp:nvSpPr>
        <dsp:cNvPr id="0" name=""/>
        <dsp:cNvSpPr/>
      </dsp:nvSpPr>
      <dsp:spPr>
        <a:xfrm>
          <a:off x="5703179" y="576068"/>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To assess curriculum?</a:t>
          </a:r>
          <a:endParaRPr lang="en-US" sz="2600" b="1" kern="1200" dirty="0"/>
        </a:p>
      </dsp:txBody>
      <dsp:txXfrm>
        <a:off x="5703179" y="576068"/>
        <a:ext cx="2643187" cy="1585912"/>
      </dsp:txXfrm>
    </dsp:sp>
    <dsp:sp modelId="{3DF88AE7-E145-4E4F-967B-0525CB32694D}">
      <dsp:nvSpPr>
        <dsp:cNvPr id="0" name=""/>
        <dsp:cNvSpPr/>
      </dsp:nvSpPr>
      <dsp:spPr>
        <a:xfrm>
          <a:off x="1454704" y="3528397"/>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To evaluate teaching?</a:t>
          </a:r>
          <a:endParaRPr lang="en-US" sz="2600" b="1" kern="1200" dirty="0"/>
        </a:p>
      </dsp:txBody>
      <dsp:txXfrm>
        <a:off x="1454704" y="3528397"/>
        <a:ext cx="2643187" cy="1585912"/>
      </dsp:txXfrm>
    </dsp:sp>
    <dsp:sp modelId="{C6231823-E337-4FCF-BFE3-E0B2A7AAD220}">
      <dsp:nvSpPr>
        <dsp:cNvPr id="0" name=""/>
        <dsp:cNvSpPr/>
      </dsp:nvSpPr>
      <dsp:spPr>
        <a:xfrm>
          <a:off x="4335012" y="3528397"/>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To define and assess student outcomes?</a:t>
          </a:r>
          <a:endParaRPr lang="en-US" sz="2600" b="1" kern="1200" dirty="0"/>
        </a:p>
      </dsp:txBody>
      <dsp:txXfrm>
        <a:off x="4335012" y="3528397"/>
        <a:ext cx="2643187" cy="1585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FD7CF-312B-4A80-8EB5-83EB0A08A7F3}">
      <dsp:nvSpPr>
        <dsp:cNvPr id="0" name=""/>
        <dsp:cNvSpPr/>
      </dsp:nvSpPr>
      <dsp:spPr>
        <a:xfrm>
          <a:off x="0" y="648068"/>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Assessing the student’s experience</a:t>
          </a:r>
          <a:endParaRPr lang="en-US" sz="2000" b="1" kern="1200" dirty="0"/>
        </a:p>
      </dsp:txBody>
      <dsp:txXfrm>
        <a:off x="0" y="648068"/>
        <a:ext cx="2643187" cy="1585912"/>
      </dsp:txXfrm>
    </dsp:sp>
    <dsp:sp modelId="{BCEFDBC0-71B9-4C99-A2C7-6B02AFA44CD4}">
      <dsp:nvSpPr>
        <dsp:cNvPr id="0" name=""/>
        <dsp:cNvSpPr/>
      </dsp:nvSpPr>
      <dsp:spPr>
        <a:xfrm>
          <a:off x="2869417" y="646340"/>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Student/learning-</a:t>
          </a:r>
          <a:r>
            <a:rPr lang="en-US" sz="2000" b="1" kern="1200" dirty="0" err="1" smtClean="0"/>
            <a:t>centred</a:t>
          </a:r>
          <a:r>
            <a:rPr lang="en-US" sz="2000" b="1" kern="1200" dirty="0" smtClean="0"/>
            <a:t> self-studies/assessment</a:t>
          </a:r>
          <a:endParaRPr lang="en-US" sz="2000" b="1" kern="1200" dirty="0"/>
        </a:p>
      </dsp:txBody>
      <dsp:txXfrm>
        <a:off x="2869417" y="646340"/>
        <a:ext cx="2643187" cy="1585912"/>
      </dsp:txXfrm>
    </dsp:sp>
    <dsp:sp modelId="{6FCBA3A6-AE6B-4C4E-B45C-A6CC4C8BB0A7}">
      <dsp:nvSpPr>
        <dsp:cNvPr id="0" name=""/>
        <dsp:cNvSpPr/>
      </dsp:nvSpPr>
      <dsp:spPr>
        <a:xfrm>
          <a:off x="5703179" y="646340"/>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Assessing curriculum using established standards</a:t>
          </a:r>
          <a:endParaRPr lang="en-US" sz="2000" b="1" kern="1200" dirty="0"/>
        </a:p>
      </dsp:txBody>
      <dsp:txXfrm>
        <a:off x="5703179" y="646340"/>
        <a:ext cx="2643187" cy="1585912"/>
      </dsp:txXfrm>
    </dsp:sp>
    <dsp:sp modelId="{3DF88AE7-E145-4E4F-967B-0525CB32694D}">
      <dsp:nvSpPr>
        <dsp:cNvPr id="0" name=""/>
        <dsp:cNvSpPr/>
      </dsp:nvSpPr>
      <dsp:spPr>
        <a:xfrm>
          <a:off x="1454704" y="3528397"/>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Evaluating teaching</a:t>
          </a:r>
          <a:endParaRPr lang="en-US" sz="2000" b="1" kern="1200" dirty="0"/>
        </a:p>
      </dsp:txBody>
      <dsp:txXfrm>
        <a:off x="1454704" y="3528397"/>
        <a:ext cx="2643187" cy="1585912"/>
      </dsp:txXfrm>
    </dsp:sp>
    <dsp:sp modelId="{C6231823-E337-4FCF-BFE3-E0B2A7AAD220}">
      <dsp:nvSpPr>
        <dsp:cNvPr id="0" name=""/>
        <dsp:cNvSpPr/>
      </dsp:nvSpPr>
      <dsp:spPr>
        <a:xfrm>
          <a:off x="4335012" y="3528397"/>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Defining and assessing student outcomes</a:t>
          </a:r>
          <a:endParaRPr lang="en-US" sz="2000" b="1" kern="1200" dirty="0"/>
        </a:p>
      </dsp:txBody>
      <dsp:txXfrm>
        <a:off x="4335012" y="3528397"/>
        <a:ext cx="2643187" cy="1585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C2BD-2483-4492-A75F-BF93AA8D56C3}">
      <dsp:nvSpPr>
        <dsp:cNvPr id="0" name=""/>
        <dsp:cNvSpPr/>
      </dsp:nvSpPr>
      <dsp:spPr>
        <a:xfrm>
          <a:off x="2246799" y="57938"/>
          <a:ext cx="4377880" cy="4377880"/>
        </a:xfrm>
        <a:prstGeom prst="pie">
          <a:avLst>
            <a:gd name="adj1" fmla="val 16200000"/>
            <a:gd name="adj2" fmla="val 1980000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Revised Standards</a:t>
          </a:r>
          <a:endParaRPr lang="en-US" sz="1300" kern="1200" dirty="0"/>
        </a:p>
      </dsp:txBody>
      <dsp:txXfrm>
        <a:off x="4482646" y="526996"/>
        <a:ext cx="1276881" cy="938117"/>
      </dsp:txXfrm>
    </dsp:sp>
    <dsp:sp modelId="{54B6FB0A-3722-4C68-8585-B34AB136BF52}">
      <dsp:nvSpPr>
        <dsp:cNvPr id="0" name=""/>
        <dsp:cNvSpPr/>
      </dsp:nvSpPr>
      <dsp:spPr>
        <a:xfrm>
          <a:off x="2030742" y="504602"/>
          <a:ext cx="4377880" cy="4377880"/>
        </a:xfrm>
        <a:prstGeom prst="pie">
          <a:avLst>
            <a:gd name="adj1" fmla="val 198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Proposed Process for a Second Cycle of Validation</a:t>
          </a:r>
          <a:endParaRPr lang="en-US" sz="1300" kern="1200" dirty="0"/>
        </a:p>
      </dsp:txBody>
      <dsp:txXfrm>
        <a:off x="5027506" y="2250543"/>
        <a:ext cx="1323787" cy="885999"/>
      </dsp:txXfrm>
    </dsp:sp>
    <dsp:sp modelId="{F16D80B7-ACEC-42F6-9CCF-F801364CAEF3}">
      <dsp:nvSpPr>
        <dsp:cNvPr id="0" name=""/>
        <dsp:cNvSpPr/>
      </dsp:nvSpPr>
      <dsp:spPr>
        <a:xfrm>
          <a:off x="1975012" y="576619"/>
          <a:ext cx="4377880" cy="4377880"/>
        </a:xfrm>
        <a:prstGeom prst="pie">
          <a:avLst>
            <a:gd name="adj1" fmla="val 180000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smtClean="0"/>
            <a:t>Quality Assurance Discussion Paper</a:t>
          </a:r>
          <a:endParaRPr lang="en-US" sz="1300" kern="1200"/>
        </a:p>
      </dsp:txBody>
      <dsp:txXfrm>
        <a:off x="4210858" y="3547323"/>
        <a:ext cx="1276881" cy="938117"/>
      </dsp:txXfrm>
    </dsp:sp>
    <dsp:sp modelId="{B437193B-AEE7-42F4-BDDF-D7E56AEDEEB6}">
      <dsp:nvSpPr>
        <dsp:cNvPr id="0" name=""/>
        <dsp:cNvSpPr/>
      </dsp:nvSpPr>
      <dsp:spPr>
        <a:xfrm>
          <a:off x="1901332" y="561996"/>
          <a:ext cx="4377880" cy="4377880"/>
        </a:xfrm>
        <a:prstGeom prst="pie">
          <a:avLst>
            <a:gd name="adj1" fmla="val 54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smtClean="0"/>
            <a:t>Forum on Quality Assurance</a:t>
          </a:r>
          <a:endParaRPr lang="en-US" sz="1300" kern="1200"/>
        </a:p>
      </dsp:txBody>
      <dsp:txXfrm>
        <a:off x="2766485" y="3532701"/>
        <a:ext cx="1276881" cy="938117"/>
      </dsp:txXfrm>
    </dsp:sp>
    <dsp:sp modelId="{9D8AE421-DE17-42BD-A00D-AA0A767294FD}">
      <dsp:nvSpPr>
        <dsp:cNvPr id="0" name=""/>
        <dsp:cNvSpPr/>
      </dsp:nvSpPr>
      <dsp:spPr>
        <a:xfrm>
          <a:off x="1886754" y="489980"/>
          <a:ext cx="4377880" cy="4377880"/>
        </a:xfrm>
        <a:prstGeom prst="pie">
          <a:avLst>
            <a:gd name="adj1" fmla="val 9000000"/>
            <a:gd name="adj2" fmla="val 126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path path="circle">
            <a:fillToRect t="100000" r="100000"/>
          </a:path>
          <a:tileRect l="-100000" b="-100000"/>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Implementation of revised standards</a:t>
          </a:r>
          <a:endParaRPr lang="en-US" sz="1300" kern="1200" dirty="0"/>
        </a:p>
      </dsp:txBody>
      <dsp:txXfrm>
        <a:off x="1954507" y="2235921"/>
        <a:ext cx="1323787" cy="885999"/>
      </dsp:txXfrm>
    </dsp:sp>
    <dsp:sp modelId="{6DE651C8-2C5A-490E-B740-A831261D5559}">
      <dsp:nvSpPr>
        <dsp:cNvPr id="0" name=""/>
        <dsp:cNvSpPr/>
      </dsp:nvSpPr>
      <dsp:spPr>
        <a:xfrm>
          <a:off x="1958770" y="432586"/>
          <a:ext cx="4377880" cy="4377880"/>
        </a:xfrm>
        <a:prstGeom prst="pie">
          <a:avLst>
            <a:gd name="adj1" fmla="val 12600000"/>
            <a:gd name="adj2" fmla="val 162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81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Validation</a:t>
          </a:r>
          <a:endParaRPr lang="en-US" sz="1300" kern="1200" dirty="0"/>
        </a:p>
      </dsp:txBody>
      <dsp:txXfrm>
        <a:off x="2823923" y="901645"/>
        <a:ext cx="1276881" cy="9381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C2BD-2483-4492-A75F-BF93AA8D56C3}">
      <dsp:nvSpPr>
        <dsp:cNvPr id="0" name=""/>
        <dsp:cNvSpPr/>
      </dsp:nvSpPr>
      <dsp:spPr>
        <a:xfrm>
          <a:off x="1977472" y="446650"/>
          <a:ext cx="4377880" cy="4377880"/>
        </a:xfrm>
        <a:prstGeom prst="pie">
          <a:avLst>
            <a:gd name="adj1" fmla="val 16200000"/>
            <a:gd name="adj2" fmla="val 19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Revised Standards</a:t>
          </a:r>
          <a:endParaRPr lang="en-US" sz="1300" kern="1200" dirty="0"/>
        </a:p>
      </dsp:txBody>
      <dsp:txXfrm>
        <a:off x="4213318" y="915708"/>
        <a:ext cx="1276881" cy="938117"/>
      </dsp:txXfrm>
    </dsp:sp>
    <dsp:sp modelId="{54B6FB0A-3722-4C68-8585-B34AB136BF52}">
      <dsp:nvSpPr>
        <dsp:cNvPr id="0" name=""/>
        <dsp:cNvSpPr/>
      </dsp:nvSpPr>
      <dsp:spPr>
        <a:xfrm>
          <a:off x="2424139" y="504602"/>
          <a:ext cx="4377880" cy="4377880"/>
        </a:xfrm>
        <a:prstGeom prst="pie">
          <a:avLst>
            <a:gd name="adj1" fmla="val 19800000"/>
            <a:gd name="adj2" fmla="val 180000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Proposed Process for a Second Cycle of Validation</a:t>
          </a:r>
          <a:endParaRPr lang="en-US" sz="1300" kern="1200" dirty="0"/>
        </a:p>
      </dsp:txBody>
      <dsp:txXfrm>
        <a:off x="5420903" y="2250543"/>
        <a:ext cx="1323787" cy="885999"/>
      </dsp:txXfrm>
    </dsp:sp>
    <dsp:sp modelId="{F16D80B7-ACEC-42F6-9CCF-F801364CAEF3}">
      <dsp:nvSpPr>
        <dsp:cNvPr id="0" name=""/>
        <dsp:cNvSpPr/>
      </dsp:nvSpPr>
      <dsp:spPr>
        <a:xfrm>
          <a:off x="1975012" y="576619"/>
          <a:ext cx="4377880" cy="4377880"/>
        </a:xfrm>
        <a:prstGeom prst="pie">
          <a:avLst>
            <a:gd name="adj1" fmla="val 180000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smtClean="0"/>
            <a:t>Quality Assurance Discussion Paper</a:t>
          </a:r>
          <a:endParaRPr lang="en-US" sz="1300" kern="1200"/>
        </a:p>
      </dsp:txBody>
      <dsp:txXfrm>
        <a:off x="4210858" y="3547323"/>
        <a:ext cx="1276881" cy="938117"/>
      </dsp:txXfrm>
    </dsp:sp>
    <dsp:sp modelId="{B437193B-AEE7-42F4-BDDF-D7E56AEDEEB6}">
      <dsp:nvSpPr>
        <dsp:cNvPr id="0" name=""/>
        <dsp:cNvSpPr/>
      </dsp:nvSpPr>
      <dsp:spPr>
        <a:xfrm>
          <a:off x="1901332" y="561996"/>
          <a:ext cx="4377880" cy="4377880"/>
        </a:xfrm>
        <a:prstGeom prst="pie">
          <a:avLst>
            <a:gd name="adj1" fmla="val 54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smtClean="0"/>
            <a:t>Forum on Quality Assurance</a:t>
          </a:r>
          <a:endParaRPr lang="en-US" sz="1300" kern="1200"/>
        </a:p>
      </dsp:txBody>
      <dsp:txXfrm>
        <a:off x="2766485" y="3532701"/>
        <a:ext cx="1276881" cy="938117"/>
      </dsp:txXfrm>
    </dsp:sp>
    <dsp:sp modelId="{9D8AE421-DE17-42BD-A00D-AA0A767294FD}">
      <dsp:nvSpPr>
        <dsp:cNvPr id="0" name=""/>
        <dsp:cNvSpPr/>
      </dsp:nvSpPr>
      <dsp:spPr>
        <a:xfrm>
          <a:off x="1886754" y="489980"/>
          <a:ext cx="4377880" cy="4377880"/>
        </a:xfrm>
        <a:prstGeom prst="pie">
          <a:avLst>
            <a:gd name="adj1" fmla="val 9000000"/>
            <a:gd name="adj2" fmla="val 126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162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dirty="0" smtClean="0"/>
            <a:t>Implementation of revised standards</a:t>
          </a:r>
          <a:endParaRPr lang="en-US" sz="1300" kern="1200" dirty="0"/>
        </a:p>
      </dsp:txBody>
      <dsp:txXfrm>
        <a:off x="1954507" y="2235921"/>
        <a:ext cx="1323787" cy="885999"/>
      </dsp:txXfrm>
    </dsp:sp>
    <dsp:sp modelId="{6DE651C8-2C5A-490E-B740-A831261D5559}">
      <dsp:nvSpPr>
        <dsp:cNvPr id="0" name=""/>
        <dsp:cNvSpPr/>
      </dsp:nvSpPr>
      <dsp:spPr>
        <a:xfrm>
          <a:off x="1905491" y="432061"/>
          <a:ext cx="4377880" cy="4377880"/>
        </a:xfrm>
        <a:prstGeom prst="pie">
          <a:avLst>
            <a:gd name="adj1" fmla="val 12600000"/>
            <a:gd name="adj2" fmla="val 162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54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b="1" kern="1200" smtClean="0"/>
            <a:t>Validation</a:t>
          </a:r>
          <a:endParaRPr lang="en-US" sz="1300" kern="1200"/>
        </a:p>
      </dsp:txBody>
      <dsp:txXfrm>
        <a:off x="2770644" y="901120"/>
        <a:ext cx="1276881" cy="938117"/>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2E821F2-A405-4B11-A757-CB157A49CD83}" type="datetimeFigureOut">
              <a:rPr lang="en-CA" smtClean="0"/>
              <a:t>28/06/2013</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607D7F0-E7D0-4525-A27D-7B6A0E857B9F}" type="slidenum">
              <a:rPr lang="en-CA" smtClean="0"/>
              <a:t>‹#›</a:t>
            </a:fld>
            <a:endParaRPr lang="en-CA"/>
          </a:p>
        </p:txBody>
      </p:sp>
    </p:spTree>
    <p:extLst>
      <p:ext uri="{BB962C8B-B14F-4D97-AF65-F5344CB8AC3E}">
        <p14:creationId xmlns:p14="http://schemas.microsoft.com/office/powerpoint/2010/main" val="32731390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05-30T14:15:07.072"/>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F1AC5015-66A3-402D-A826-28F267D1C146}" emma:medium="tactile" emma:mode="ink">
          <msink:context xmlns:msink="http://schemas.microsoft.com/ink/2010/main" type="writingRegion" rotatedBoundingBox="38408,-903 38863,-903 38863,-783 38408,-783"/>
        </emma:interpretation>
      </emma:emma>
    </inkml:annotationXML>
    <inkml:traceGroup>
      <inkml:annotationXML>
        <emma:emma xmlns:emma="http://www.w3.org/2003/04/emma" version="1.0">
          <emma:interpretation id="{7BB32078-BB95-4585-A813-2D713376AB42}" emma:medium="tactile" emma:mode="ink">
            <msink:context xmlns:msink="http://schemas.microsoft.com/ink/2010/main" type="paragraph" rotatedBoundingBox="38408,-903 38863,-903 38863,-783 38408,-783" alignmentLevel="1"/>
          </emma:interpretation>
        </emma:emma>
      </inkml:annotationXML>
      <inkml:traceGroup>
        <inkml:annotationXML>
          <emma:emma xmlns:emma="http://www.w3.org/2003/04/emma" version="1.0">
            <emma:interpretation id="{18D95D60-792A-4229-A86B-A69E318CFB95}" emma:medium="tactile" emma:mode="ink">
              <msink:context xmlns:msink="http://schemas.microsoft.com/ink/2010/main" type="line" rotatedBoundingBox="38408,-903 38863,-903 38863,-783 38408,-783"/>
            </emma:interpretation>
          </emma:emma>
        </inkml:annotationXML>
        <inkml:traceGroup>
          <inkml:annotationXML>
            <emma:emma xmlns:emma="http://www.w3.org/2003/04/emma" version="1.0">
              <emma:interpretation id="{02A0E289-3DA7-418C-AA35-0C47F7C1B5F9}" emma:medium="tactile" emma:mode="ink">
                <msink:context xmlns:msink="http://schemas.microsoft.com/ink/2010/main" type="inkWord" rotatedBoundingBox="38408,-903 38863,-903 38863,-783 38408,-783"/>
              </emma:interpretation>
              <emma:one-of disjunction-type="recognition" id="oneOf0">
                <emma:interpretation id="interp0" emma:lang="en-CA" emma:confidence="0">
                  <emma:literal>-</emma:literal>
                </emma:interpretation>
                <emma:interpretation id="interp1" emma:lang="en-CA" emma:confidence="0">
                  <emma:literal>_</emma:literal>
                </emma:interpretation>
                <emma:interpretation id="interp2" emma:lang="en-CA" emma:confidence="0">
                  <emma:literal>.</emma:literal>
                </emma:interpretation>
                <emma:interpretation id="interp3" emma:lang="en-CA" emma:confidence="0">
                  <emma:literal>~</emma:literal>
                </emma:interpretation>
                <emma:interpretation id="interp4" emma:lang="en-CA" emma:confidence="0">
                  <emma:literal>•</emma:literal>
                </emma:interpretation>
              </emma:one-of>
            </emma:emma>
          </inkml:annotationXML>
          <inkml:trace contextRef="#ctx0" brushRef="#br0">156-6396 32,'57'-8'17,"38"5"-11,9-19-5,-11-15-28,13-13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4735CA-38B9-4571-BB24-D50BA6648D29}" type="datetimeFigureOut">
              <a:rPr lang="en-US" smtClean="0"/>
              <a:t>6/28/2013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5B8086-2381-4324-AB6E-A9590D8D8CDA}" type="slidenum">
              <a:rPr lang="en-US" smtClean="0"/>
              <a:t>‹#›</a:t>
            </a:fld>
            <a:endParaRPr lang="en-US"/>
          </a:p>
        </p:txBody>
      </p:sp>
    </p:spTree>
    <p:extLst>
      <p:ext uri="{BB962C8B-B14F-4D97-AF65-F5344CB8AC3E}">
        <p14:creationId xmlns:p14="http://schemas.microsoft.com/office/powerpoint/2010/main" val="157092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91D33226-DF6A-44C4-9FAE-1DE9C60BFC95}" type="slidenum">
              <a:rPr lang="en-US">
                <a:solidFill>
                  <a:prstClr val="black"/>
                </a:solidFill>
              </a:rPr>
              <a:pPr/>
              <a:t>1</a:t>
            </a:fld>
            <a:endParaRPr lang="en-US" dirty="0">
              <a:solidFill>
                <a:prstClr val="black"/>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fr-CA" sz="1800"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10</a:t>
            </a:fld>
            <a:endParaRPr lang="en-US"/>
          </a:p>
        </p:txBody>
      </p:sp>
    </p:spTree>
    <p:extLst>
      <p:ext uri="{BB962C8B-B14F-4D97-AF65-F5344CB8AC3E}">
        <p14:creationId xmlns:p14="http://schemas.microsoft.com/office/powerpoint/2010/main" val="360509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11</a:t>
            </a:fld>
            <a:endParaRPr lang="en-US"/>
          </a:p>
        </p:txBody>
      </p:sp>
    </p:spTree>
    <p:extLst>
      <p:ext uri="{BB962C8B-B14F-4D97-AF65-F5344CB8AC3E}">
        <p14:creationId xmlns:p14="http://schemas.microsoft.com/office/powerpoint/2010/main" val="332636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38447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13</a:t>
            </a:fld>
            <a:endParaRPr lang="en-US"/>
          </a:p>
        </p:txBody>
      </p:sp>
    </p:spTree>
    <p:extLst>
      <p:ext uri="{BB962C8B-B14F-4D97-AF65-F5344CB8AC3E}">
        <p14:creationId xmlns:p14="http://schemas.microsoft.com/office/powerpoint/2010/main" val="1731899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5B8086-2381-4324-AB6E-A9590D8D8CDA}" type="slidenum">
              <a:rPr lang="en-US" smtClean="0"/>
              <a:t>14</a:t>
            </a:fld>
            <a:endParaRPr lang="en-US"/>
          </a:p>
        </p:txBody>
      </p:sp>
    </p:spTree>
    <p:extLst>
      <p:ext uri="{BB962C8B-B14F-4D97-AF65-F5344CB8AC3E}">
        <p14:creationId xmlns:p14="http://schemas.microsoft.com/office/powerpoint/2010/main" val="173189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15</a:t>
            </a:fld>
            <a:endParaRPr lang="en-US"/>
          </a:p>
        </p:txBody>
      </p:sp>
    </p:spTree>
    <p:extLst>
      <p:ext uri="{BB962C8B-B14F-4D97-AF65-F5344CB8AC3E}">
        <p14:creationId xmlns:p14="http://schemas.microsoft.com/office/powerpoint/2010/main" val="3412504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15B8086-2381-4324-AB6E-A9590D8D8CDA}" type="slidenum">
              <a:rPr lang="en-US" smtClean="0"/>
              <a:t>16</a:t>
            </a:fld>
            <a:endParaRPr lang="en-US"/>
          </a:p>
        </p:txBody>
      </p:sp>
    </p:spTree>
    <p:extLst>
      <p:ext uri="{BB962C8B-B14F-4D97-AF65-F5344CB8AC3E}">
        <p14:creationId xmlns:p14="http://schemas.microsoft.com/office/powerpoint/2010/main" val="111556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17</a:t>
            </a:fld>
            <a:endParaRPr lang="en-US"/>
          </a:p>
        </p:txBody>
      </p:sp>
    </p:spTree>
    <p:extLst>
      <p:ext uri="{BB962C8B-B14F-4D97-AF65-F5344CB8AC3E}">
        <p14:creationId xmlns:p14="http://schemas.microsoft.com/office/powerpoint/2010/main" val="341250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kern="0" dirty="0" smtClean="0">
              <a:solidFill>
                <a:srgbClr val="000066"/>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4075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19</a:t>
            </a:fld>
            <a:endParaRPr lang="en-US"/>
          </a:p>
        </p:txBody>
      </p:sp>
    </p:spTree>
    <p:extLst>
      <p:ext uri="{BB962C8B-B14F-4D97-AF65-F5344CB8AC3E}">
        <p14:creationId xmlns:p14="http://schemas.microsoft.com/office/powerpoint/2010/main" val="341250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415790"/>
            <a:ext cx="6120680" cy="418338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pPr>
                <a:defRPr/>
              </a:pPr>
              <a:t>2</a:t>
            </a:fld>
            <a:endParaRPr lang="en-US"/>
          </a:p>
        </p:txBody>
      </p:sp>
    </p:spTree>
    <p:extLst>
      <p:ext uri="{BB962C8B-B14F-4D97-AF65-F5344CB8AC3E}">
        <p14:creationId xmlns:p14="http://schemas.microsoft.com/office/powerpoint/2010/main" val="222206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5B8086-2381-4324-AB6E-A9590D8D8CDA}" type="slidenum">
              <a:rPr lang="en-US" smtClean="0"/>
              <a:t>20</a:t>
            </a:fld>
            <a:endParaRPr lang="en-US"/>
          </a:p>
        </p:txBody>
      </p:sp>
    </p:spTree>
    <p:extLst>
      <p:ext uri="{BB962C8B-B14F-4D97-AF65-F5344CB8AC3E}">
        <p14:creationId xmlns:p14="http://schemas.microsoft.com/office/powerpoint/2010/main" val="868154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21</a:t>
            </a:fld>
            <a:endParaRPr lang="en-US"/>
          </a:p>
        </p:txBody>
      </p:sp>
    </p:spTree>
    <p:extLst>
      <p:ext uri="{BB962C8B-B14F-4D97-AF65-F5344CB8AC3E}">
        <p14:creationId xmlns:p14="http://schemas.microsoft.com/office/powerpoint/2010/main" val="3412504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415790"/>
            <a:ext cx="6120680" cy="4183380"/>
          </a:xfrm>
        </p:spPr>
        <p:txBody>
          <a:bodyPr/>
          <a:lstStyle/>
          <a:p>
            <a:pPr defTabSz="914350" eaLnBrk="0" fontAlgn="base" hangingPunct="0">
              <a:spcBef>
                <a:spcPct val="2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pPr>
                <a:defRPr/>
              </a:pPr>
              <a:t>22</a:t>
            </a:fld>
            <a:endParaRPr lang="en-US"/>
          </a:p>
        </p:txBody>
      </p:sp>
    </p:spTree>
    <p:extLst>
      <p:ext uri="{BB962C8B-B14F-4D97-AF65-F5344CB8AC3E}">
        <p14:creationId xmlns:p14="http://schemas.microsoft.com/office/powerpoint/2010/main" val="222206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B8086-2381-4324-AB6E-A9590D8D8CDA}" type="slidenum">
              <a:rPr lang="en-US" smtClean="0"/>
              <a:t>23</a:t>
            </a:fld>
            <a:endParaRPr lang="en-US"/>
          </a:p>
        </p:txBody>
      </p:sp>
    </p:spTree>
    <p:extLst>
      <p:ext uri="{BB962C8B-B14F-4D97-AF65-F5344CB8AC3E}">
        <p14:creationId xmlns:p14="http://schemas.microsoft.com/office/powerpoint/2010/main" val="3088881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B8086-2381-4324-AB6E-A9590D8D8CDA}" type="slidenum">
              <a:rPr lang="en-US" smtClean="0"/>
              <a:t>24</a:t>
            </a:fld>
            <a:endParaRPr lang="en-US"/>
          </a:p>
        </p:txBody>
      </p:sp>
    </p:spTree>
    <p:extLst>
      <p:ext uri="{BB962C8B-B14F-4D97-AF65-F5344CB8AC3E}">
        <p14:creationId xmlns:p14="http://schemas.microsoft.com/office/powerpoint/2010/main" val="3725073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16432"/>
            <a:ext cx="6624736" cy="4768272"/>
          </a:xfrm>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9153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5B8086-2381-4324-AB6E-A9590D8D8CDA}" type="slidenum">
              <a:rPr lang="en-US" smtClean="0"/>
              <a:t>4</a:t>
            </a:fld>
            <a:endParaRPr lang="en-US"/>
          </a:p>
        </p:txBody>
      </p:sp>
    </p:spTree>
    <p:extLst>
      <p:ext uri="{BB962C8B-B14F-4D97-AF65-F5344CB8AC3E}">
        <p14:creationId xmlns:p14="http://schemas.microsoft.com/office/powerpoint/2010/main" val="69962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B8086-2381-4324-AB6E-A9590D8D8CDA}" type="slidenum">
              <a:rPr lang="en-US" smtClean="0"/>
              <a:t>5</a:t>
            </a:fld>
            <a:endParaRPr lang="en-US"/>
          </a:p>
        </p:txBody>
      </p:sp>
    </p:spTree>
    <p:extLst>
      <p:ext uri="{BB962C8B-B14F-4D97-AF65-F5344CB8AC3E}">
        <p14:creationId xmlns:p14="http://schemas.microsoft.com/office/powerpoint/2010/main" val="102640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B8086-2381-4324-AB6E-A9590D8D8CDA}" type="slidenum">
              <a:rPr lang="en-US" smtClean="0"/>
              <a:t>6</a:t>
            </a:fld>
            <a:endParaRPr lang="en-US"/>
          </a:p>
        </p:txBody>
      </p:sp>
    </p:spTree>
    <p:extLst>
      <p:ext uri="{BB962C8B-B14F-4D97-AF65-F5344CB8AC3E}">
        <p14:creationId xmlns:p14="http://schemas.microsoft.com/office/powerpoint/2010/main" val="161091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22747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824" y="4416435"/>
            <a:ext cx="6696744" cy="4183063"/>
          </a:xfrm>
        </p:spPr>
        <p:txBody>
          <a:bodyPr>
            <a:normAutofit/>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B8086-2381-4324-AB6E-A9590D8D8CDA}" type="slidenum">
              <a:rPr lang="en-US" smtClean="0"/>
              <a:t>9</a:t>
            </a:fld>
            <a:endParaRPr lang="en-US"/>
          </a:p>
        </p:txBody>
      </p:sp>
    </p:spTree>
    <p:extLst>
      <p:ext uri="{BB962C8B-B14F-4D97-AF65-F5344CB8AC3E}">
        <p14:creationId xmlns:p14="http://schemas.microsoft.com/office/powerpoint/2010/main" val="1068004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5"/>
          <p:cNvSpPr txBox="1">
            <a:spLocks noChangeArrowheads="1"/>
          </p:cNvSpPr>
          <p:nvPr/>
        </p:nvSpPr>
        <p:spPr bwMode="auto">
          <a:xfrm>
            <a:off x="6315075" y="6683375"/>
            <a:ext cx="2743200" cy="136525"/>
          </a:xfrm>
          <a:prstGeom prst="rect">
            <a:avLst/>
          </a:prstGeom>
          <a:noFill/>
          <a:ln w="9525" algn="ctr">
            <a:noFill/>
            <a:miter lim="800000"/>
            <a:headEnd/>
            <a:tailEnd/>
          </a:ln>
          <a:effectLst/>
        </p:spPr>
        <p:txBody>
          <a:bodyPr lIns="0" tIns="0" rIns="0" bIns="0">
            <a:spAutoFit/>
          </a:bodyPr>
          <a:lstStyle/>
          <a:p>
            <a:pPr algn="r" fontAlgn="base">
              <a:spcBef>
                <a:spcPct val="50000"/>
              </a:spcBef>
              <a:spcAft>
                <a:spcPct val="0"/>
              </a:spcAft>
              <a:defRPr/>
            </a:pPr>
            <a:r>
              <a:rPr lang="en-CA" sz="1000" b="1">
                <a:solidFill>
                  <a:srgbClr val="000066"/>
                </a:solidFill>
                <a:latin typeface="Century Gothic" pitchFamily="34" charset="0"/>
              </a:rPr>
              <a:t>Nobody is unpredictable</a:t>
            </a:r>
          </a:p>
        </p:txBody>
      </p:sp>
      <p:grpSp>
        <p:nvGrpSpPr>
          <p:cNvPr id="2" name="Group 158"/>
          <p:cNvGrpSpPr>
            <a:grpSpLocks/>
          </p:cNvGrpSpPr>
          <p:nvPr/>
        </p:nvGrpSpPr>
        <p:grpSpPr bwMode="auto">
          <a:xfrm>
            <a:off x="381000" y="304800"/>
            <a:ext cx="8458200" cy="992188"/>
            <a:chOff x="240" y="192"/>
            <a:chExt cx="5328" cy="625"/>
          </a:xfrm>
        </p:grpSpPr>
        <p:grpSp>
          <p:nvGrpSpPr>
            <p:cNvPr id="3" name="Group 60"/>
            <p:cNvGrpSpPr>
              <a:grpSpLocks/>
            </p:cNvGrpSpPr>
            <p:nvPr userDrawn="1"/>
          </p:nvGrpSpPr>
          <p:grpSpPr bwMode="auto">
            <a:xfrm>
              <a:off x="240" y="192"/>
              <a:ext cx="681" cy="625"/>
              <a:chOff x="1020" y="346"/>
              <a:chExt cx="4114" cy="3756"/>
            </a:xfrm>
          </p:grpSpPr>
          <p:sp>
            <p:nvSpPr>
              <p:cNvPr id="8" name="Freeform 61"/>
              <p:cNvSpPr>
                <a:spLocks/>
              </p:cNvSpPr>
              <p:nvPr userDrawn="1"/>
            </p:nvSpPr>
            <p:spPr bwMode="auto">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9" name="Freeform 62"/>
              <p:cNvSpPr>
                <a:spLocks/>
              </p:cNvSpPr>
              <p:nvPr userDrawn="1"/>
            </p:nvSpPr>
            <p:spPr bwMode="auto">
              <a:xfrm>
                <a:off x="2633" y="1722"/>
                <a:ext cx="91" cy="60"/>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0" name="Freeform 63"/>
              <p:cNvSpPr>
                <a:spLocks/>
              </p:cNvSpPr>
              <p:nvPr userDrawn="1"/>
            </p:nvSpPr>
            <p:spPr bwMode="auto">
              <a:xfrm>
                <a:off x="2826" y="1878"/>
                <a:ext cx="66" cy="72"/>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1" name="Freeform 64"/>
              <p:cNvSpPr>
                <a:spLocks/>
              </p:cNvSpPr>
              <p:nvPr userDrawn="1"/>
            </p:nvSpPr>
            <p:spPr bwMode="auto">
              <a:xfrm>
                <a:off x="2536" y="1217"/>
                <a:ext cx="103" cy="72"/>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2" name="Freeform 65"/>
              <p:cNvSpPr>
                <a:spLocks/>
              </p:cNvSpPr>
              <p:nvPr userDrawn="1"/>
            </p:nvSpPr>
            <p:spPr bwMode="auto">
              <a:xfrm>
                <a:off x="2476" y="1392"/>
                <a:ext cx="85" cy="72"/>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3" name="Freeform 66"/>
              <p:cNvSpPr>
                <a:spLocks/>
              </p:cNvSpPr>
              <p:nvPr userDrawn="1"/>
            </p:nvSpPr>
            <p:spPr bwMode="auto">
              <a:xfrm>
                <a:off x="2452" y="1590"/>
                <a:ext cx="97" cy="60"/>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4" name="Freeform 67"/>
              <p:cNvSpPr>
                <a:spLocks/>
              </p:cNvSpPr>
              <p:nvPr userDrawn="1"/>
            </p:nvSpPr>
            <p:spPr bwMode="auto">
              <a:xfrm>
                <a:off x="2724" y="941"/>
                <a:ext cx="97" cy="54"/>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5" name="Freeform 68"/>
              <p:cNvSpPr>
                <a:spLocks/>
              </p:cNvSpPr>
              <p:nvPr userDrawn="1"/>
            </p:nvSpPr>
            <p:spPr bwMode="auto">
              <a:xfrm>
                <a:off x="2941" y="851"/>
                <a:ext cx="66" cy="102"/>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6" name="Freeform 69"/>
              <p:cNvSpPr>
                <a:spLocks noEditPoints="1"/>
              </p:cNvSpPr>
              <p:nvPr userDrawn="1"/>
            </p:nvSpPr>
            <p:spPr bwMode="auto">
              <a:xfrm>
                <a:off x="3171" y="665"/>
                <a:ext cx="767" cy="1977"/>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7" name="Freeform 70"/>
              <p:cNvSpPr>
                <a:spLocks/>
              </p:cNvSpPr>
              <p:nvPr userDrawn="1"/>
            </p:nvSpPr>
            <p:spPr bwMode="auto">
              <a:xfrm>
                <a:off x="1020" y="346"/>
                <a:ext cx="2187"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8" name="Freeform 71"/>
              <p:cNvSpPr>
                <a:spLocks noEditPoints="1"/>
              </p:cNvSpPr>
              <p:nvPr userDrawn="1"/>
            </p:nvSpPr>
            <p:spPr bwMode="auto">
              <a:xfrm>
                <a:off x="3267" y="2816"/>
                <a:ext cx="695" cy="679"/>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9" name="Freeform 72"/>
              <p:cNvSpPr>
                <a:spLocks/>
              </p:cNvSpPr>
              <p:nvPr userDrawn="1"/>
            </p:nvSpPr>
            <p:spPr bwMode="auto">
              <a:xfrm>
                <a:off x="4053" y="2816"/>
                <a:ext cx="483" cy="679"/>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20" name="Freeform 73"/>
              <p:cNvSpPr>
                <a:spLocks/>
              </p:cNvSpPr>
              <p:nvPr userDrawn="1"/>
            </p:nvSpPr>
            <p:spPr bwMode="auto">
              <a:xfrm>
                <a:off x="1527" y="2582"/>
                <a:ext cx="248" cy="88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21" name="Freeform 74"/>
              <p:cNvSpPr>
                <a:spLocks noEditPoints="1"/>
              </p:cNvSpPr>
              <p:nvPr userDrawn="1"/>
            </p:nvSpPr>
            <p:spPr bwMode="auto">
              <a:xfrm>
                <a:off x="1902" y="2816"/>
                <a:ext cx="725" cy="937"/>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22" name="Freeform 75"/>
              <p:cNvSpPr>
                <a:spLocks/>
              </p:cNvSpPr>
              <p:nvPr userDrawn="1"/>
            </p:nvSpPr>
            <p:spPr bwMode="auto">
              <a:xfrm>
                <a:off x="2712" y="2816"/>
                <a:ext cx="483" cy="679"/>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grpSp>
        <p:pic>
          <p:nvPicPr>
            <p:cNvPr id="7" name="Picture 175" descr="IpsosReid only"/>
            <p:cNvPicPr>
              <a:picLocks noChangeAspect="1" noChangeArrowheads="1"/>
            </p:cNvPicPr>
            <p:nvPr userDrawn="1"/>
          </p:nvPicPr>
          <p:blipFill>
            <a:blip r:embed="rId2" cstate="print"/>
            <a:srcRect/>
            <a:stretch>
              <a:fillRect/>
            </a:stretch>
          </p:blipFill>
          <p:spPr bwMode="auto">
            <a:xfrm>
              <a:off x="3792" y="252"/>
              <a:ext cx="1776" cy="372"/>
            </a:xfrm>
            <a:prstGeom prst="rect">
              <a:avLst/>
            </a:prstGeom>
            <a:noFill/>
            <a:ln w="9525">
              <a:noFill/>
              <a:miter lim="800000"/>
              <a:headEnd/>
              <a:tailEnd/>
            </a:ln>
          </p:spPr>
        </p:pic>
      </p:grpSp>
      <p:sp>
        <p:nvSpPr>
          <p:cNvPr id="3074" name="Rectangle 2"/>
          <p:cNvSpPr>
            <a:spLocks noGrp="1" noChangeArrowheads="1"/>
          </p:cNvSpPr>
          <p:nvPr>
            <p:ph type="ctrTitle"/>
          </p:nvPr>
        </p:nvSpPr>
        <p:spPr>
          <a:xfrm>
            <a:off x="381000" y="2298700"/>
            <a:ext cx="8267700" cy="749300"/>
          </a:xfrm>
        </p:spPr>
        <p:txBody>
          <a:bodyPr lIns="0" rIns="0" anchor="b"/>
          <a:lstStyle>
            <a:lvl1pPr>
              <a:lnSpc>
                <a:spcPct val="100000"/>
              </a:lnSpc>
              <a:spcBef>
                <a:spcPct val="40000"/>
              </a:spcBef>
              <a:defRPr sz="3200" i="1"/>
            </a:lvl1pPr>
          </a:lstStyle>
          <a:p>
            <a:r>
              <a:rPr lang="en-US" smtClean="0"/>
              <a:t>Click to edit Master title style</a:t>
            </a:r>
            <a:endParaRPr lang="en-US"/>
          </a:p>
        </p:txBody>
      </p:sp>
      <p:sp>
        <p:nvSpPr>
          <p:cNvPr id="3154" name="Rectangle 82"/>
          <p:cNvSpPr>
            <a:spLocks noGrp="1" noChangeArrowheads="1"/>
          </p:cNvSpPr>
          <p:nvPr>
            <p:ph type="subTitle" idx="1"/>
          </p:nvPr>
        </p:nvSpPr>
        <p:spPr>
          <a:xfrm>
            <a:off x="381000" y="3124200"/>
            <a:ext cx="7162800" cy="609600"/>
          </a:xfrm>
          <a:ln algn="ctr"/>
        </p:spPr>
        <p:txBody>
          <a:bodyPr lIns="0" rIns="0"/>
          <a:lstStyle>
            <a:lvl1pPr marL="0" indent="0">
              <a:buFont typeface="Wingdings" pitchFamily="2" charset="2"/>
              <a:buNone/>
              <a:defRPr sz="2400" b="1" i="1">
                <a:latin typeface="Century Gothic"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252142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6085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4548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 name="Picture 27" descr="background-page"/>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Texturizer trans="54000" scaling="39"/>
                    </a14:imgEffect>
                    <a14:imgEffect>
                      <a14:colorTemperature colorTemp="8625"/>
                    </a14:imgEffect>
                    <a14:imgEffect>
                      <a14:saturation sat="105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438150" y="1371600"/>
            <a:ext cx="8267700" cy="914400"/>
          </a:xfrm>
        </p:spPr>
        <p:txBody>
          <a:bodyPr lIns="0" rIns="0" anchor="b"/>
          <a:lstStyle>
            <a:lvl1pPr algn="ctr">
              <a:lnSpc>
                <a:spcPct val="100000"/>
              </a:lnSpc>
              <a:spcBef>
                <a:spcPct val="40000"/>
              </a:spcBef>
              <a:defRPr lang="en-CA" sz="3200" i="1" kern="1200" smtClean="0">
                <a:solidFill>
                  <a:schemeClr val="bg1"/>
                </a:solidFill>
                <a:latin typeface="Century Gothic" pitchFamily="34" charset="0"/>
                <a:cs typeface="Arial" pitchFamily="34" charset="0"/>
              </a:defRPr>
            </a:lvl1pPr>
          </a:lstStyle>
          <a:p>
            <a:r>
              <a:rPr lang="en-US" smtClean="0"/>
              <a:t>Click to edit Master title style</a:t>
            </a:r>
            <a:endParaRPr lang="en-US" dirty="0"/>
          </a:p>
        </p:txBody>
      </p:sp>
      <p:sp>
        <p:nvSpPr>
          <p:cNvPr id="3154" name="Rectangle 82"/>
          <p:cNvSpPr>
            <a:spLocks noGrp="1" noChangeArrowheads="1"/>
          </p:cNvSpPr>
          <p:nvPr>
            <p:ph type="subTitle" idx="1" hasCustomPrompt="1"/>
          </p:nvPr>
        </p:nvSpPr>
        <p:spPr>
          <a:xfrm>
            <a:off x="1143000" y="5867400"/>
            <a:ext cx="7162800" cy="609600"/>
          </a:xfrm>
          <a:ln algn="ctr"/>
        </p:spPr>
        <p:txBody>
          <a:bodyPr lIns="0" rIns="0"/>
          <a:lstStyle>
            <a:lvl1pPr marL="0" indent="0">
              <a:buFont typeface="Wingdings" pitchFamily="2" charset="2"/>
              <a:buNone/>
              <a:defRPr sz="2400" b="1" i="1">
                <a:latin typeface="Century Gothic" pitchFamily="34" charset="0"/>
              </a:defRPr>
            </a:lvl1pPr>
          </a:lstStyle>
          <a:p>
            <a:pPr algn="ctr">
              <a:spcBef>
                <a:spcPct val="50000"/>
              </a:spcBef>
            </a:pPr>
            <a:r>
              <a:rPr lang="en-CA" sz="2600" b="1" dirty="0" smtClean="0">
                <a:latin typeface="Arial" charset="0"/>
              </a:rPr>
              <a:t>LOCATION</a:t>
            </a:r>
          </a:p>
          <a:p>
            <a:pPr algn="ctr">
              <a:spcBef>
                <a:spcPts val="600"/>
              </a:spcBef>
            </a:pPr>
            <a:r>
              <a:rPr lang="en-CA" sz="2600" b="1" dirty="0" smtClean="0">
                <a:latin typeface="Arial" charset="0"/>
              </a:rPr>
              <a:t>DATE</a:t>
            </a:r>
            <a:endParaRPr lang="en-CA" sz="2600" b="1" dirty="0">
              <a:latin typeface="Arial" charset="0"/>
            </a:endParaRPr>
          </a:p>
        </p:txBody>
      </p:sp>
      <p:pic>
        <p:nvPicPr>
          <p:cNvPr id="5" name="Picture 4" descr="mphec2.jpg"/>
          <p:cNvPicPr>
            <a:picLocks noChangeAspect="1"/>
          </p:cNvPicPr>
          <p:nvPr/>
        </p:nvPicPr>
        <p:blipFill>
          <a:blip r:embed="rId4" cstate="print">
            <a:clrChange>
              <a:clrFrom>
                <a:srgbClr val="2E63A5"/>
              </a:clrFrom>
              <a:clrTo>
                <a:srgbClr val="2E63A5">
                  <a:alpha val="0"/>
                </a:srgbClr>
              </a:clrTo>
            </a:clrChange>
          </a:blip>
          <a:stretch>
            <a:fillRect/>
          </a:stretch>
        </p:blipFill>
        <p:spPr>
          <a:xfrm>
            <a:off x="2627784" y="2276872"/>
            <a:ext cx="4254500" cy="3225800"/>
          </a:xfrm>
          <a:prstGeom prst="rect">
            <a:avLst/>
          </a:prstGeom>
          <a:ln>
            <a:noFill/>
          </a:ln>
          <a:effectLst>
            <a:outerShdw blurRad="190500" algn="tl" rotWithShape="0">
              <a:srgbClr val="000000">
                <a:alpha val="70000"/>
              </a:srgbClr>
            </a:outerShdw>
          </a:effectLst>
        </p:spPr>
      </p:pic>
      <p:sp>
        <p:nvSpPr>
          <p:cNvPr id="6" name="Text Box 8"/>
          <p:cNvSpPr txBox="1">
            <a:spLocks noChangeArrowheads="1"/>
          </p:cNvSpPr>
          <p:nvPr/>
        </p:nvSpPr>
        <p:spPr bwMode="auto">
          <a:xfrm>
            <a:off x="0" y="16272"/>
            <a:ext cx="9144000" cy="1200329"/>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FFFF00"/>
                </a:solidFill>
              </a:rPr>
              <a:t> </a:t>
            </a:r>
            <a:r>
              <a:rPr lang="en-CA" sz="3600" b="1" i="1" dirty="0">
                <a:solidFill>
                  <a:srgbClr val="000066"/>
                </a:solidFill>
                <a:latin typeface="Century Gothic" pitchFamily="34" charset="0"/>
                <a:cs typeface="Arial" pitchFamily="34" charset="0"/>
              </a:rPr>
              <a:t>Maritime Provinces Higher Education Commission</a:t>
            </a:r>
            <a:endParaRPr lang="en-US" b="1" dirty="0">
              <a:solidFill>
                <a:srgbClr val="000066"/>
              </a:solidFill>
            </a:endParaRPr>
          </a:p>
        </p:txBody>
      </p:sp>
    </p:spTree>
    <p:extLst>
      <p:ext uri="{BB962C8B-B14F-4D97-AF65-F5344CB8AC3E}">
        <p14:creationId xmlns:p14="http://schemas.microsoft.com/office/powerpoint/2010/main" val="1329085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lvl1pPr marL="457200" indent="-457200">
              <a:buClr>
                <a:schemeClr val="accent4"/>
              </a:buClr>
              <a:buFont typeface="Wingdings" pitchFamily="2" charset="2"/>
              <a:buChar char="Ø"/>
              <a:defRPr sz="2400"/>
            </a:lvl1pPr>
            <a:lvl2pPr marL="679450" indent="-222250">
              <a:buFont typeface="Wingdings" pitchFamily="2" charset="2"/>
              <a:buChar char="§"/>
              <a:defRPr sz="2400"/>
            </a:lvl2pPr>
            <a:lvl3pPr>
              <a:defRPr sz="16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24126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5948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marL="457200" indent="-457200">
              <a:buClr>
                <a:schemeClr val="accent4"/>
              </a:buClr>
              <a:buFont typeface="Wingdings" pitchFamily="2" charset="2"/>
              <a:buChar char="Ø"/>
              <a:defRPr sz="2800"/>
            </a:lvl1pPr>
            <a:lvl2pPr marL="690563" indent="-233363">
              <a:buFont typeface="Wingdings" pitchFamily="2" charset="2"/>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86300" y="1066800"/>
            <a:ext cx="4152900" cy="5211763"/>
          </a:xfrm>
        </p:spPr>
        <p:txBody>
          <a:bodyPr/>
          <a:lstStyle>
            <a:lvl1pPr marL="457200" indent="-457200" algn="l" rtl="0" eaLnBrk="0" fontAlgn="base" hangingPunct="0">
              <a:spcBef>
                <a:spcPct val="20000"/>
              </a:spcBef>
              <a:spcAft>
                <a:spcPct val="0"/>
              </a:spcAft>
              <a:buClr>
                <a:schemeClr val="accent4"/>
              </a:buClr>
              <a:buFont typeface="Wingdings" pitchFamily="2" charset="2"/>
              <a:buChar char="Ø"/>
              <a:defRPr lang="en-US" sz="2800" dirty="0" smtClean="0">
                <a:solidFill>
                  <a:srgbClr val="000066"/>
                </a:solidFill>
                <a:latin typeface="+mn-lt"/>
                <a:ea typeface="+mn-ea"/>
                <a:cs typeface="+mn-cs"/>
              </a:defRPr>
            </a:lvl1pPr>
            <a:lvl2pPr marL="679450" indent="-222250" algn="l" rtl="0" eaLnBrk="0" fontAlgn="base" hangingPunct="0">
              <a:spcBef>
                <a:spcPct val="20000"/>
              </a:spcBef>
              <a:spcAft>
                <a:spcPct val="0"/>
              </a:spcAft>
              <a:buFont typeface="Wingdings" pitchFamily="2" charset="2"/>
              <a:buChar char="§"/>
              <a:defRPr lang="en-US" sz="2800" dirty="0" smtClean="0">
                <a:solidFill>
                  <a:srgbClr val="000066"/>
                </a:solidFill>
                <a:latin typeface="+mn-lt"/>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38092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457200" indent="-457200">
              <a:buFont typeface="Wingdings" pitchFamily="2" charset="2"/>
              <a:buChar char="Ø"/>
              <a:defRPr sz="2400"/>
            </a:lvl1pPr>
            <a:lvl2pPr marL="679450" indent="-222250">
              <a:buFont typeface="Wingdings" pitchFamily="2" charset="2"/>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457200" indent="-457200">
              <a:buClr>
                <a:schemeClr val="accent4"/>
              </a:buClr>
              <a:buFont typeface="Wingdings" pitchFamily="2" charset="2"/>
              <a:buChar char="Ø"/>
              <a:defRPr sz="2400"/>
            </a:lvl1pPr>
            <a:lvl2pPr marL="679450" indent="-222250">
              <a:buFont typeface="Wingdings" pitchFamily="2" charset="2"/>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32606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78070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809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457200" indent="-457200">
              <a:buClr>
                <a:schemeClr val="accent4"/>
              </a:buClr>
              <a:buFont typeface="Wingdings" pitchFamily="2" charset="2"/>
              <a:buChar char="Ø"/>
              <a:defRPr sz="3200"/>
            </a:lvl1pPr>
            <a:lvl2pPr marL="679450" indent="-222250">
              <a:buFont typeface="Wingdings" pitchFamily="2" charset="2"/>
              <a:buChar cha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630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66663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0666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04630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60478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5"/>
          <p:cNvSpPr txBox="1">
            <a:spLocks noChangeArrowheads="1"/>
          </p:cNvSpPr>
          <p:nvPr/>
        </p:nvSpPr>
        <p:spPr bwMode="auto">
          <a:xfrm>
            <a:off x="6315075" y="6683375"/>
            <a:ext cx="2743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algn="r" eaLnBrk="1" fontAlgn="base" hangingPunct="1">
              <a:spcBef>
                <a:spcPct val="50000"/>
              </a:spcBef>
              <a:spcAft>
                <a:spcPct val="0"/>
              </a:spcAft>
              <a:defRPr/>
            </a:pPr>
            <a:r>
              <a:rPr lang="en-CA" sz="1000" b="1" smtClean="0">
                <a:latin typeface="Century Gothic" pitchFamily="34" charset="0"/>
              </a:rPr>
              <a:t>Nobody is unpredictable</a:t>
            </a:r>
          </a:p>
        </p:txBody>
      </p:sp>
      <p:grpSp>
        <p:nvGrpSpPr>
          <p:cNvPr id="2" name="Group 158"/>
          <p:cNvGrpSpPr>
            <a:grpSpLocks/>
          </p:cNvGrpSpPr>
          <p:nvPr/>
        </p:nvGrpSpPr>
        <p:grpSpPr bwMode="auto">
          <a:xfrm>
            <a:off x="381000" y="304800"/>
            <a:ext cx="8458200" cy="992188"/>
            <a:chOff x="240" y="192"/>
            <a:chExt cx="5328" cy="625"/>
          </a:xfrm>
        </p:grpSpPr>
        <p:grpSp>
          <p:nvGrpSpPr>
            <p:cNvPr id="3" name="Group 60"/>
            <p:cNvGrpSpPr>
              <a:grpSpLocks/>
            </p:cNvGrpSpPr>
            <p:nvPr userDrawn="1"/>
          </p:nvGrpSpPr>
          <p:grpSpPr bwMode="auto">
            <a:xfrm>
              <a:off x="240" y="192"/>
              <a:ext cx="681" cy="625"/>
              <a:chOff x="1020" y="346"/>
              <a:chExt cx="4114" cy="3756"/>
            </a:xfrm>
          </p:grpSpPr>
          <p:sp>
            <p:nvSpPr>
              <p:cNvPr id="8" name="Freeform 61"/>
              <p:cNvSpPr>
                <a:spLocks/>
              </p:cNvSpPr>
              <p:nvPr userDrawn="1"/>
            </p:nvSpPr>
            <p:spPr bwMode="auto">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9" name="Freeform 62"/>
              <p:cNvSpPr>
                <a:spLocks/>
              </p:cNvSpPr>
              <p:nvPr userDrawn="1"/>
            </p:nvSpPr>
            <p:spPr bwMode="auto">
              <a:xfrm>
                <a:off x="2633" y="1722"/>
                <a:ext cx="91" cy="60"/>
              </a:xfrm>
              <a:custGeom>
                <a:avLst/>
                <a:gdLst>
                  <a:gd name="T0" fmla="*/ 23 w 88"/>
                  <a:gd name="T1" fmla="*/ 39 h 62"/>
                  <a:gd name="T2" fmla="*/ 0 w 88"/>
                  <a:gd name="T3" fmla="*/ 48 h 62"/>
                  <a:gd name="T4" fmla="*/ 0 w 88"/>
                  <a:gd name="T5" fmla="*/ 48 h 62"/>
                  <a:gd name="T6" fmla="*/ 14 w 88"/>
                  <a:gd name="T7" fmla="*/ 50 h 62"/>
                  <a:gd name="T8" fmla="*/ 33 w 88"/>
                  <a:gd name="T9" fmla="*/ 52 h 62"/>
                  <a:gd name="T10" fmla="*/ 50 w 88"/>
                  <a:gd name="T11" fmla="*/ 48 h 62"/>
                  <a:gd name="T12" fmla="*/ 64 w 88"/>
                  <a:gd name="T13" fmla="*/ 45 h 62"/>
                  <a:gd name="T14" fmla="*/ 77 w 88"/>
                  <a:gd name="T15" fmla="*/ 42 h 62"/>
                  <a:gd name="T16" fmla="*/ 91 w 88"/>
                  <a:gd name="T17" fmla="*/ 35 h 62"/>
                  <a:gd name="T18" fmla="*/ 97 w 88"/>
                  <a:gd name="T19" fmla="*/ 27 h 62"/>
                  <a:gd name="T20" fmla="*/ 103 w 88"/>
                  <a:gd name="T21" fmla="*/ 19 h 62"/>
                  <a:gd name="T22" fmla="*/ 103 w 88"/>
                  <a:gd name="T23" fmla="*/ 0 h 62"/>
                  <a:gd name="T24" fmla="*/ 103 w 88"/>
                  <a:gd name="T25" fmla="*/ 0 h 62"/>
                  <a:gd name="T26" fmla="*/ 77 w 88"/>
                  <a:gd name="T27" fmla="*/ 6 h 62"/>
                  <a:gd name="T28" fmla="*/ 56 w 88"/>
                  <a:gd name="T29" fmla="*/ 15 h 62"/>
                  <a:gd name="T30" fmla="*/ 43 w 88"/>
                  <a:gd name="T31" fmla="*/ 17 h 62"/>
                  <a:gd name="T32" fmla="*/ 35 w 88"/>
                  <a:gd name="T33" fmla="*/ 23 h 62"/>
                  <a:gd name="T34" fmla="*/ 29 w 88"/>
                  <a:gd name="T35" fmla="*/ 31 h 62"/>
                  <a:gd name="T36" fmla="*/ 23 w 88"/>
                  <a:gd name="T37" fmla="*/ 39 h 62"/>
                  <a:gd name="T38" fmla="*/ 23 w 88"/>
                  <a:gd name="T39" fmla="*/ 39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0" name="Freeform 63"/>
              <p:cNvSpPr>
                <a:spLocks/>
              </p:cNvSpPr>
              <p:nvPr userDrawn="1"/>
            </p:nvSpPr>
            <p:spPr bwMode="auto">
              <a:xfrm>
                <a:off x="2826" y="1878"/>
                <a:ext cx="66" cy="72"/>
              </a:xfrm>
              <a:custGeom>
                <a:avLst/>
                <a:gdLst>
                  <a:gd name="T0" fmla="*/ 23 w 68"/>
                  <a:gd name="T1" fmla="*/ 2 h 68"/>
                  <a:gd name="T2" fmla="*/ 0 w 68"/>
                  <a:gd name="T3" fmla="*/ 0 h 68"/>
                  <a:gd name="T4" fmla="*/ 0 w 68"/>
                  <a:gd name="T5" fmla="*/ 0 h 68"/>
                  <a:gd name="T6" fmla="*/ 2 w 68"/>
                  <a:gd name="T7" fmla="*/ 23 h 68"/>
                  <a:gd name="T8" fmla="*/ 4 w 68"/>
                  <a:gd name="T9" fmla="*/ 38 h 68"/>
                  <a:gd name="T10" fmla="*/ 6 w 68"/>
                  <a:gd name="T11" fmla="*/ 47 h 68"/>
                  <a:gd name="T12" fmla="*/ 12 w 68"/>
                  <a:gd name="T13" fmla="*/ 59 h 68"/>
                  <a:gd name="T14" fmla="*/ 17 w 68"/>
                  <a:gd name="T15" fmla="*/ 66 h 68"/>
                  <a:gd name="T16" fmla="*/ 21 w 68"/>
                  <a:gd name="T17" fmla="*/ 77 h 68"/>
                  <a:gd name="T18" fmla="*/ 31 w 68"/>
                  <a:gd name="T19" fmla="*/ 85 h 68"/>
                  <a:gd name="T20" fmla="*/ 49 w 68"/>
                  <a:gd name="T21" fmla="*/ 90 h 68"/>
                  <a:gd name="T22" fmla="*/ 49 w 68"/>
                  <a:gd name="T23" fmla="*/ 90 h 68"/>
                  <a:gd name="T24" fmla="*/ 56 w 68"/>
                  <a:gd name="T25" fmla="*/ 80 h 68"/>
                  <a:gd name="T26" fmla="*/ 58 w 68"/>
                  <a:gd name="T27" fmla="*/ 72 h 68"/>
                  <a:gd name="T28" fmla="*/ 58 w 68"/>
                  <a:gd name="T29" fmla="*/ 66 h 68"/>
                  <a:gd name="T30" fmla="*/ 56 w 68"/>
                  <a:gd name="T31" fmla="*/ 53 h 68"/>
                  <a:gd name="T32" fmla="*/ 52 w 68"/>
                  <a:gd name="T33" fmla="*/ 42 h 68"/>
                  <a:gd name="T34" fmla="*/ 47 w 68"/>
                  <a:gd name="T35" fmla="*/ 28 h 68"/>
                  <a:gd name="T36" fmla="*/ 41 w 68"/>
                  <a:gd name="T37" fmla="*/ 19 h 68"/>
                  <a:gd name="T38" fmla="*/ 23 w 68"/>
                  <a:gd name="T39" fmla="*/ 2 h 68"/>
                  <a:gd name="T40" fmla="*/ 23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1" name="Freeform 64"/>
              <p:cNvSpPr>
                <a:spLocks/>
              </p:cNvSpPr>
              <p:nvPr userDrawn="1"/>
            </p:nvSpPr>
            <p:spPr bwMode="auto">
              <a:xfrm>
                <a:off x="2536" y="1217"/>
                <a:ext cx="103" cy="72"/>
              </a:xfrm>
              <a:custGeom>
                <a:avLst/>
                <a:gdLst>
                  <a:gd name="T0" fmla="*/ 17 w 106"/>
                  <a:gd name="T1" fmla="*/ 41 h 76"/>
                  <a:gd name="T2" fmla="*/ 0 w 106"/>
                  <a:gd name="T3" fmla="*/ 54 h 76"/>
                  <a:gd name="T4" fmla="*/ 0 w 106"/>
                  <a:gd name="T5" fmla="*/ 54 h 76"/>
                  <a:gd name="T6" fmla="*/ 16 w 106"/>
                  <a:gd name="T7" fmla="*/ 57 h 76"/>
                  <a:gd name="T8" fmla="*/ 27 w 106"/>
                  <a:gd name="T9" fmla="*/ 58 h 76"/>
                  <a:gd name="T10" fmla="*/ 41 w 106"/>
                  <a:gd name="T11" fmla="*/ 57 h 76"/>
                  <a:gd name="T12" fmla="*/ 51 w 106"/>
                  <a:gd name="T13" fmla="*/ 52 h 76"/>
                  <a:gd name="T14" fmla="*/ 62 w 106"/>
                  <a:gd name="T15" fmla="*/ 47 h 76"/>
                  <a:gd name="T16" fmla="*/ 72 w 106"/>
                  <a:gd name="T17" fmla="*/ 40 h 76"/>
                  <a:gd name="T18" fmla="*/ 79 w 106"/>
                  <a:gd name="T19" fmla="*/ 32 h 76"/>
                  <a:gd name="T20" fmla="*/ 84 w 106"/>
                  <a:gd name="T21" fmla="*/ 24 h 76"/>
                  <a:gd name="T22" fmla="*/ 91 w 106"/>
                  <a:gd name="T23" fmla="*/ 0 h 76"/>
                  <a:gd name="T24" fmla="*/ 91 w 106"/>
                  <a:gd name="T25" fmla="*/ 0 h 76"/>
                  <a:gd name="T26" fmla="*/ 70 w 106"/>
                  <a:gd name="T27" fmla="*/ 6 h 76"/>
                  <a:gd name="T28" fmla="*/ 58 w 106"/>
                  <a:gd name="T29" fmla="*/ 9 h 76"/>
                  <a:gd name="T30" fmla="*/ 50 w 106"/>
                  <a:gd name="T31" fmla="*/ 9 h 76"/>
                  <a:gd name="T32" fmla="*/ 43 w 106"/>
                  <a:gd name="T33" fmla="*/ 15 h 76"/>
                  <a:gd name="T34" fmla="*/ 33 w 106"/>
                  <a:gd name="T35" fmla="*/ 23 h 76"/>
                  <a:gd name="T36" fmla="*/ 25 w 106"/>
                  <a:gd name="T37" fmla="*/ 30 h 76"/>
                  <a:gd name="T38" fmla="*/ 17 w 106"/>
                  <a:gd name="T39" fmla="*/ 41 h 76"/>
                  <a:gd name="T40" fmla="*/ 17 w 106"/>
                  <a:gd name="T41" fmla="*/ 4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2" name="Freeform 65"/>
              <p:cNvSpPr>
                <a:spLocks/>
              </p:cNvSpPr>
              <p:nvPr userDrawn="1"/>
            </p:nvSpPr>
            <p:spPr bwMode="auto">
              <a:xfrm>
                <a:off x="2476" y="1392"/>
                <a:ext cx="85" cy="72"/>
              </a:xfrm>
              <a:custGeom>
                <a:avLst/>
                <a:gdLst>
                  <a:gd name="T0" fmla="*/ 97 w 82"/>
                  <a:gd name="T1" fmla="*/ 24 h 72"/>
                  <a:gd name="T2" fmla="*/ 91 w 82"/>
                  <a:gd name="T3" fmla="*/ 0 h 72"/>
                  <a:gd name="T4" fmla="*/ 91 w 82"/>
                  <a:gd name="T5" fmla="*/ 0 h 72"/>
                  <a:gd name="T6" fmla="*/ 60 w 82"/>
                  <a:gd name="T7" fmla="*/ 8 h 72"/>
                  <a:gd name="T8" fmla="*/ 35 w 82"/>
                  <a:gd name="T9" fmla="*/ 18 h 72"/>
                  <a:gd name="T10" fmla="*/ 25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21 w 82"/>
                  <a:gd name="T23" fmla="*/ 72 h 72"/>
                  <a:gd name="T24" fmla="*/ 35 w 82"/>
                  <a:gd name="T25" fmla="*/ 70 h 72"/>
                  <a:gd name="T26" fmla="*/ 52 w 82"/>
                  <a:gd name="T27" fmla="*/ 66 h 72"/>
                  <a:gd name="T28" fmla="*/ 62 w 82"/>
                  <a:gd name="T29" fmla="*/ 60 h 72"/>
                  <a:gd name="T30" fmla="*/ 73 w 82"/>
                  <a:gd name="T31" fmla="*/ 52 h 72"/>
                  <a:gd name="T32" fmla="*/ 85 w 82"/>
                  <a:gd name="T33" fmla="*/ 42 h 72"/>
                  <a:gd name="T34" fmla="*/ 97 w 82"/>
                  <a:gd name="T35" fmla="*/ 24 h 72"/>
                  <a:gd name="T36" fmla="*/ 97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3" name="Freeform 66"/>
              <p:cNvSpPr>
                <a:spLocks/>
              </p:cNvSpPr>
              <p:nvPr userDrawn="1"/>
            </p:nvSpPr>
            <p:spPr bwMode="auto">
              <a:xfrm>
                <a:off x="2452" y="1590"/>
                <a:ext cx="97" cy="60"/>
              </a:xfrm>
              <a:custGeom>
                <a:avLst/>
                <a:gdLst>
                  <a:gd name="T0" fmla="*/ 0 w 98"/>
                  <a:gd name="T1" fmla="*/ 43 h 62"/>
                  <a:gd name="T2" fmla="*/ 14 w 98"/>
                  <a:gd name="T3" fmla="*/ 48 h 62"/>
                  <a:gd name="T4" fmla="*/ 14 w 98"/>
                  <a:gd name="T5" fmla="*/ 48 h 62"/>
                  <a:gd name="T6" fmla="*/ 30 w 98"/>
                  <a:gd name="T7" fmla="*/ 52 h 62"/>
                  <a:gd name="T8" fmla="*/ 44 w 98"/>
                  <a:gd name="T9" fmla="*/ 50 h 62"/>
                  <a:gd name="T10" fmla="*/ 49 w 98"/>
                  <a:gd name="T11" fmla="*/ 46 h 62"/>
                  <a:gd name="T12" fmla="*/ 55 w 98"/>
                  <a:gd name="T13" fmla="*/ 43 h 62"/>
                  <a:gd name="T14" fmla="*/ 61 w 98"/>
                  <a:gd name="T15" fmla="*/ 37 h 62"/>
                  <a:gd name="T16" fmla="*/ 65 w 98"/>
                  <a:gd name="T17" fmla="*/ 29 h 62"/>
                  <a:gd name="T18" fmla="*/ 73 w 98"/>
                  <a:gd name="T19" fmla="*/ 15 h 62"/>
                  <a:gd name="T20" fmla="*/ 93 w 98"/>
                  <a:gd name="T21" fmla="*/ 2 h 62"/>
                  <a:gd name="T22" fmla="*/ 93 w 98"/>
                  <a:gd name="T23" fmla="*/ 2 h 62"/>
                  <a:gd name="T24" fmla="*/ 75 w 98"/>
                  <a:gd name="T25" fmla="*/ 0 h 62"/>
                  <a:gd name="T26" fmla="*/ 59 w 98"/>
                  <a:gd name="T27" fmla="*/ 2 h 62"/>
                  <a:gd name="T28" fmla="*/ 49 w 98"/>
                  <a:gd name="T29" fmla="*/ 6 h 62"/>
                  <a:gd name="T30" fmla="*/ 36 w 98"/>
                  <a:gd name="T31" fmla="*/ 14 h 62"/>
                  <a:gd name="T32" fmla="*/ 24 w 98"/>
                  <a:gd name="T33" fmla="*/ 17 h 62"/>
                  <a:gd name="T34" fmla="*/ 14 w 98"/>
                  <a:gd name="T35" fmla="*/ 25 h 62"/>
                  <a:gd name="T36" fmla="*/ 6 w 98"/>
                  <a:gd name="T37" fmla="*/ 35 h 62"/>
                  <a:gd name="T38" fmla="*/ 0 w 98"/>
                  <a:gd name="T39" fmla="*/ 43 h 62"/>
                  <a:gd name="T40" fmla="*/ 0 w 98"/>
                  <a:gd name="T41" fmla="*/ 4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4" name="Freeform 67"/>
              <p:cNvSpPr>
                <a:spLocks/>
              </p:cNvSpPr>
              <p:nvPr userDrawn="1"/>
            </p:nvSpPr>
            <p:spPr bwMode="auto">
              <a:xfrm>
                <a:off x="2724" y="941"/>
                <a:ext cx="97" cy="54"/>
              </a:xfrm>
              <a:custGeom>
                <a:avLst/>
                <a:gdLst>
                  <a:gd name="T0" fmla="*/ 18 w 96"/>
                  <a:gd name="T1" fmla="*/ 0 h 58"/>
                  <a:gd name="T2" fmla="*/ 0 w 96"/>
                  <a:gd name="T3" fmla="*/ 7 h 58"/>
                  <a:gd name="T4" fmla="*/ 0 w 96"/>
                  <a:gd name="T5" fmla="*/ 7 h 58"/>
                  <a:gd name="T6" fmla="*/ 2 w 96"/>
                  <a:gd name="T7" fmla="*/ 9 h 58"/>
                  <a:gd name="T8" fmla="*/ 4 w 96"/>
                  <a:gd name="T9" fmla="*/ 15 h 58"/>
                  <a:gd name="T10" fmla="*/ 14 w 96"/>
                  <a:gd name="T11" fmla="*/ 22 h 58"/>
                  <a:gd name="T12" fmla="*/ 26 w 96"/>
                  <a:gd name="T13" fmla="*/ 30 h 58"/>
                  <a:gd name="T14" fmla="*/ 42 w 96"/>
                  <a:gd name="T15" fmla="*/ 35 h 58"/>
                  <a:gd name="T16" fmla="*/ 63 w 96"/>
                  <a:gd name="T17" fmla="*/ 39 h 58"/>
                  <a:gd name="T18" fmla="*/ 77 w 96"/>
                  <a:gd name="T19" fmla="*/ 41 h 58"/>
                  <a:gd name="T20" fmla="*/ 83 w 96"/>
                  <a:gd name="T21" fmla="*/ 41 h 58"/>
                  <a:gd name="T22" fmla="*/ 89 w 96"/>
                  <a:gd name="T23" fmla="*/ 39 h 58"/>
                  <a:gd name="T24" fmla="*/ 95 w 96"/>
                  <a:gd name="T25" fmla="*/ 38 h 58"/>
                  <a:gd name="T26" fmla="*/ 99 w 96"/>
                  <a:gd name="T27" fmla="*/ 35 h 58"/>
                  <a:gd name="T28" fmla="*/ 101 w 96"/>
                  <a:gd name="T29" fmla="*/ 15 h 58"/>
                  <a:gd name="T30" fmla="*/ 101 w 96"/>
                  <a:gd name="T31" fmla="*/ 15 h 58"/>
                  <a:gd name="T32" fmla="*/ 83 w 96"/>
                  <a:gd name="T33" fmla="*/ 7 h 58"/>
                  <a:gd name="T34" fmla="*/ 65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5" name="Freeform 68"/>
              <p:cNvSpPr>
                <a:spLocks/>
              </p:cNvSpPr>
              <p:nvPr userDrawn="1"/>
            </p:nvSpPr>
            <p:spPr bwMode="auto">
              <a:xfrm>
                <a:off x="2941" y="851"/>
                <a:ext cx="66" cy="102"/>
              </a:xfrm>
              <a:custGeom>
                <a:avLst/>
                <a:gdLst>
                  <a:gd name="T0" fmla="*/ 47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7 w 64"/>
                  <a:gd name="T21" fmla="*/ 102 h 102"/>
                  <a:gd name="T22" fmla="*/ 27 w 64"/>
                  <a:gd name="T23" fmla="*/ 102 h 102"/>
                  <a:gd name="T24" fmla="*/ 50 w 64"/>
                  <a:gd name="T25" fmla="*/ 78 h 102"/>
                  <a:gd name="T26" fmla="*/ 64 w 64"/>
                  <a:gd name="T27" fmla="*/ 66 h 102"/>
                  <a:gd name="T28" fmla="*/ 70 w 64"/>
                  <a:gd name="T29" fmla="*/ 54 h 102"/>
                  <a:gd name="T30" fmla="*/ 74 w 64"/>
                  <a:gd name="T31" fmla="*/ 44 h 102"/>
                  <a:gd name="T32" fmla="*/ 74 w 64"/>
                  <a:gd name="T33" fmla="*/ 38 h 102"/>
                  <a:gd name="T34" fmla="*/ 72 w 64"/>
                  <a:gd name="T35" fmla="*/ 32 h 102"/>
                  <a:gd name="T36" fmla="*/ 70 w 64"/>
                  <a:gd name="T37" fmla="*/ 26 h 102"/>
                  <a:gd name="T38" fmla="*/ 66 w 64"/>
                  <a:gd name="T39" fmla="*/ 20 h 102"/>
                  <a:gd name="T40" fmla="*/ 47 w 64"/>
                  <a:gd name="T41" fmla="*/ 8 h 102"/>
                  <a:gd name="T42" fmla="*/ 47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6" name="Freeform 69"/>
              <p:cNvSpPr>
                <a:spLocks noEditPoints="1"/>
              </p:cNvSpPr>
              <p:nvPr userDrawn="1"/>
            </p:nvSpPr>
            <p:spPr bwMode="auto">
              <a:xfrm>
                <a:off x="3171" y="665"/>
                <a:ext cx="767" cy="1977"/>
              </a:xfrm>
              <a:custGeom>
                <a:avLst/>
                <a:gdLst>
                  <a:gd name="T0" fmla="*/ 616 w 772"/>
                  <a:gd name="T1" fmla="*/ 774 h 1976"/>
                  <a:gd name="T2" fmla="*/ 668 w 772"/>
                  <a:gd name="T3" fmla="*/ 690 h 1976"/>
                  <a:gd name="T4" fmla="*/ 666 w 772"/>
                  <a:gd name="T5" fmla="*/ 488 h 1976"/>
                  <a:gd name="T6" fmla="*/ 674 w 772"/>
                  <a:gd name="T7" fmla="*/ 430 h 1976"/>
                  <a:gd name="T8" fmla="*/ 674 w 772"/>
                  <a:gd name="T9" fmla="*/ 376 h 1976"/>
                  <a:gd name="T10" fmla="*/ 656 w 772"/>
                  <a:gd name="T11" fmla="*/ 320 h 1976"/>
                  <a:gd name="T12" fmla="*/ 626 w 772"/>
                  <a:gd name="T13" fmla="*/ 280 h 1976"/>
                  <a:gd name="T14" fmla="*/ 628 w 772"/>
                  <a:gd name="T15" fmla="*/ 238 h 1976"/>
                  <a:gd name="T16" fmla="*/ 590 w 772"/>
                  <a:gd name="T17" fmla="*/ 226 h 1976"/>
                  <a:gd name="T18" fmla="*/ 560 w 772"/>
                  <a:gd name="T19" fmla="*/ 190 h 1976"/>
                  <a:gd name="T20" fmla="*/ 548 w 772"/>
                  <a:gd name="T21" fmla="*/ 180 h 1976"/>
                  <a:gd name="T22" fmla="*/ 511 w 772"/>
                  <a:gd name="T23" fmla="*/ 182 h 1976"/>
                  <a:gd name="T24" fmla="*/ 503 w 772"/>
                  <a:gd name="T25" fmla="*/ 138 h 1976"/>
                  <a:gd name="T26" fmla="*/ 457 w 772"/>
                  <a:gd name="T27" fmla="*/ 156 h 1976"/>
                  <a:gd name="T28" fmla="*/ 459 w 772"/>
                  <a:gd name="T29" fmla="*/ 116 h 1976"/>
                  <a:gd name="T30" fmla="*/ 417 w 772"/>
                  <a:gd name="T31" fmla="*/ 120 h 1976"/>
                  <a:gd name="T32" fmla="*/ 377 w 772"/>
                  <a:gd name="T33" fmla="*/ 132 h 1976"/>
                  <a:gd name="T34" fmla="*/ 377 w 772"/>
                  <a:gd name="T35" fmla="*/ 80 h 1976"/>
                  <a:gd name="T36" fmla="*/ 366 w 772"/>
                  <a:gd name="T37" fmla="*/ 68 h 1976"/>
                  <a:gd name="T38" fmla="*/ 336 w 772"/>
                  <a:gd name="T39" fmla="*/ 44 h 1976"/>
                  <a:gd name="T40" fmla="*/ 304 w 772"/>
                  <a:gd name="T41" fmla="*/ 88 h 1976"/>
                  <a:gd name="T42" fmla="*/ 296 w 772"/>
                  <a:gd name="T43" fmla="*/ 64 h 1976"/>
                  <a:gd name="T44" fmla="*/ 320 w 772"/>
                  <a:gd name="T45" fmla="*/ 46 h 1976"/>
                  <a:gd name="T46" fmla="*/ 246 w 772"/>
                  <a:gd name="T47" fmla="*/ 122 h 1976"/>
                  <a:gd name="T48" fmla="*/ 228 w 772"/>
                  <a:gd name="T49" fmla="*/ 92 h 1976"/>
                  <a:gd name="T50" fmla="*/ 280 w 772"/>
                  <a:gd name="T51" fmla="*/ 18 h 1976"/>
                  <a:gd name="T52" fmla="*/ 213 w 772"/>
                  <a:gd name="T53" fmla="*/ 62 h 1976"/>
                  <a:gd name="T54" fmla="*/ 209 w 772"/>
                  <a:gd name="T55" fmla="*/ 90 h 1976"/>
                  <a:gd name="T56" fmla="*/ 203 w 772"/>
                  <a:gd name="T57" fmla="*/ 60 h 1976"/>
                  <a:gd name="T58" fmla="*/ 207 w 772"/>
                  <a:gd name="T59" fmla="*/ 8 h 1976"/>
                  <a:gd name="T60" fmla="*/ 179 w 772"/>
                  <a:gd name="T61" fmla="*/ 40 h 1976"/>
                  <a:gd name="T62" fmla="*/ 157 w 772"/>
                  <a:gd name="T63" fmla="*/ 0 h 1976"/>
                  <a:gd name="T64" fmla="*/ 151 w 772"/>
                  <a:gd name="T65" fmla="*/ 94 h 1976"/>
                  <a:gd name="T66" fmla="*/ 133 w 772"/>
                  <a:gd name="T67" fmla="*/ 12 h 1976"/>
                  <a:gd name="T68" fmla="*/ 79 w 772"/>
                  <a:gd name="T69" fmla="*/ 74 h 1976"/>
                  <a:gd name="T70" fmla="*/ 62 w 772"/>
                  <a:gd name="T71" fmla="*/ 98 h 1976"/>
                  <a:gd name="T72" fmla="*/ 54 w 772"/>
                  <a:gd name="T73" fmla="*/ 20 h 1976"/>
                  <a:gd name="T74" fmla="*/ 81 w 772"/>
                  <a:gd name="T75" fmla="*/ 738 h 1976"/>
                  <a:gd name="T76" fmla="*/ 38 w 772"/>
                  <a:gd name="T77" fmla="*/ 1705 h 1976"/>
                  <a:gd name="T78" fmla="*/ 171 w 772"/>
                  <a:gd name="T79" fmla="*/ 1959 h 1976"/>
                  <a:gd name="T80" fmla="*/ 556 w 772"/>
                  <a:gd name="T81" fmla="*/ 1981 h 1976"/>
                  <a:gd name="T82" fmla="*/ 636 w 772"/>
                  <a:gd name="T83" fmla="*/ 1943 h 1976"/>
                  <a:gd name="T84" fmla="*/ 457 w 772"/>
                  <a:gd name="T85" fmla="*/ 1915 h 1976"/>
                  <a:gd name="T86" fmla="*/ 358 w 772"/>
                  <a:gd name="T87" fmla="*/ 1879 h 1976"/>
                  <a:gd name="T88" fmla="*/ 256 w 772"/>
                  <a:gd name="T89" fmla="*/ 1727 h 1976"/>
                  <a:gd name="T90" fmla="*/ 250 w 772"/>
                  <a:gd name="T91" fmla="*/ 1573 h 1976"/>
                  <a:gd name="T92" fmla="*/ 294 w 772"/>
                  <a:gd name="T93" fmla="*/ 1501 h 1976"/>
                  <a:gd name="T94" fmla="*/ 534 w 772"/>
                  <a:gd name="T95" fmla="*/ 1499 h 1976"/>
                  <a:gd name="T96" fmla="*/ 662 w 772"/>
                  <a:gd name="T97" fmla="*/ 1457 h 1976"/>
                  <a:gd name="T98" fmla="*/ 634 w 772"/>
                  <a:gd name="T99" fmla="*/ 1357 h 1976"/>
                  <a:gd name="T100" fmla="*/ 672 w 772"/>
                  <a:gd name="T101" fmla="*/ 1269 h 1976"/>
                  <a:gd name="T102" fmla="*/ 590 w 772"/>
                  <a:gd name="T103" fmla="*/ 1225 h 1976"/>
                  <a:gd name="T104" fmla="*/ 674 w 772"/>
                  <a:gd name="T105" fmla="*/ 1193 h 1976"/>
                  <a:gd name="T106" fmla="*/ 677 w 772"/>
                  <a:gd name="T107" fmla="*/ 1129 h 1976"/>
                  <a:gd name="T108" fmla="*/ 690 w 772"/>
                  <a:gd name="T109" fmla="*/ 1057 h 1976"/>
                  <a:gd name="T110" fmla="*/ 747 w 772"/>
                  <a:gd name="T111" fmla="*/ 1007 h 1976"/>
                  <a:gd name="T112" fmla="*/ 477 w 772"/>
                  <a:gd name="T113" fmla="*/ 850 h 1976"/>
                  <a:gd name="T114" fmla="*/ 352 w 772"/>
                  <a:gd name="T115" fmla="*/ 826 h 1976"/>
                  <a:gd name="T116" fmla="*/ 409 w 772"/>
                  <a:gd name="T117" fmla="*/ 782 h 1976"/>
                  <a:gd name="T118" fmla="*/ 517 w 772"/>
                  <a:gd name="T119" fmla="*/ 794 h 1976"/>
                  <a:gd name="T120" fmla="*/ 501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7" name="Freeform 70"/>
              <p:cNvSpPr>
                <a:spLocks/>
              </p:cNvSpPr>
              <p:nvPr userDrawn="1"/>
            </p:nvSpPr>
            <p:spPr bwMode="auto">
              <a:xfrm>
                <a:off x="1020" y="346"/>
                <a:ext cx="2187" cy="3756"/>
              </a:xfrm>
              <a:custGeom>
                <a:avLst/>
                <a:gdLst>
                  <a:gd name="T0" fmla="*/ 1903 w 2188"/>
                  <a:gd name="T1" fmla="*/ 3290 h 3756"/>
                  <a:gd name="T2" fmla="*/ 2183 w 2188"/>
                  <a:gd name="T3" fmla="*/ 336 h 3756"/>
                  <a:gd name="T4" fmla="*/ 2153 w 2188"/>
                  <a:gd name="T5" fmla="*/ 426 h 3756"/>
                  <a:gd name="T6" fmla="*/ 2083 w 2188"/>
                  <a:gd name="T7" fmla="*/ 368 h 3756"/>
                  <a:gd name="T8" fmla="*/ 2075 w 2188"/>
                  <a:gd name="T9" fmla="*/ 432 h 3756"/>
                  <a:gd name="T10" fmla="*/ 2027 w 2188"/>
                  <a:gd name="T11" fmla="*/ 374 h 3756"/>
                  <a:gd name="T12" fmla="*/ 1987 w 2188"/>
                  <a:gd name="T13" fmla="*/ 446 h 3756"/>
                  <a:gd name="T14" fmla="*/ 1957 w 2188"/>
                  <a:gd name="T15" fmla="*/ 396 h 3756"/>
                  <a:gd name="T16" fmla="*/ 1911 w 2188"/>
                  <a:gd name="T17" fmla="*/ 472 h 3756"/>
                  <a:gd name="T18" fmla="*/ 1877 w 2188"/>
                  <a:gd name="T19" fmla="*/ 416 h 3756"/>
                  <a:gd name="T20" fmla="*/ 1847 w 2188"/>
                  <a:gd name="T21" fmla="*/ 538 h 3756"/>
                  <a:gd name="T22" fmla="*/ 1823 w 2188"/>
                  <a:gd name="T23" fmla="*/ 458 h 3756"/>
                  <a:gd name="T24" fmla="*/ 1767 w 2188"/>
                  <a:gd name="T25" fmla="*/ 502 h 3756"/>
                  <a:gd name="T26" fmla="*/ 1745 w 2188"/>
                  <a:gd name="T27" fmla="*/ 544 h 3756"/>
                  <a:gd name="T28" fmla="*/ 1659 w 2188"/>
                  <a:gd name="T29" fmla="*/ 534 h 3756"/>
                  <a:gd name="T30" fmla="*/ 1665 w 2188"/>
                  <a:gd name="T31" fmla="*/ 594 h 3756"/>
                  <a:gd name="T32" fmla="*/ 1553 w 2188"/>
                  <a:gd name="T33" fmla="*/ 570 h 3756"/>
                  <a:gd name="T34" fmla="*/ 1615 w 2188"/>
                  <a:gd name="T35" fmla="*/ 638 h 3756"/>
                  <a:gd name="T36" fmla="*/ 1627 w 2188"/>
                  <a:gd name="T37" fmla="*/ 668 h 3756"/>
                  <a:gd name="T38" fmla="*/ 1535 w 2188"/>
                  <a:gd name="T39" fmla="*/ 638 h 3756"/>
                  <a:gd name="T40" fmla="*/ 1541 w 2188"/>
                  <a:gd name="T41" fmla="*/ 702 h 3756"/>
                  <a:gd name="T42" fmla="*/ 1589 w 2188"/>
                  <a:gd name="T43" fmla="*/ 762 h 3756"/>
                  <a:gd name="T44" fmla="*/ 1417 w 2188"/>
                  <a:gd name="T45" fmla="*/ 704 h 3756"/>
                  <a:gd name="T46" fmla="*/ 1509 w 2188"/>
                  <a:gd name="T47" fmla="*/ 784 h 3756"/>
                  <a:gd name="T48" fmla="*/ 1529 w 2188"/>
                  <a:gd name="T49" fmla="*/ 848 h 3756"/>
                  <a:gd name="T50" fmla="*/ 1499 w 2188"/>
                  <a:gd name="T51" fmla="*/ 890 h 3756"/>
                  <a:gd name="T52" fmla="*/ 1421 w 2188"/>
                  <a:gd name="T53" fmla="*/ 844 h 3756"/>
                  <a:gd name="T54" fmla="*/ 1357 w 2188"/>
                  <a:gd name="T55" fmla="*/ 830 h 3756"/>
                  <a:gd name="T56" fmla="*/ 1305 w 2188"/>
                  <a:gd name="T57" fmla="*/ 904 h 3756"/>
                  <a:gd name="T58" fmla="*/ 1467 w 2188"/>
                  <a:gd name="T59" fmla="*/ 920 h 3756"/>
                  <a:gd name="T60" fmla="*/ 1381 w 2188"/>
                  <a:gd name="T61" fmla="*/ 982 h 3756"/>
                  <a:gd name="T62" fmla="*/ 1417 w 2188"/>
                  <a:gd name="T63" fmla="*/ 1038 h 3756"/>
                  <a:gd name="T64" fmla="*/ 1449 w 2188"/>
                  <a:gd name="T65" fmla="*/ 1058 h 3756"/>
                  <a:gd name="T66" fmla="*/ 1431 w 2188"/>
                  <a:gd name="T67" fmla="*/ 1156 h 3756"/>
                  <a:gd name="T68" fmla="*/ 1363 w 2188"/>
                  <a:gd name="T69" fmla="*/ 1182 h 3756"/>
                  <a:gd name="T70" fmla="*/ 1369 w 2188"/>
                  <a:gd name="T71" fmla="*/ 1242 h 3756"/>
                  <a:gd name="T72" fmla="*/ 1391 w 2188"/>
                  <a:gd name="T73" fmla="*/ 1290 h 3756"/>
                  <a:gd name="T74" fmla="*/ 1387 w 2188"/>
                  <a:gd name="T75" fmla="*/ 1342 h 3756"/>
                  <a:gd name="T76" fmla="*/ 1405 w 2188"/>
                  <a:gd name="T77" fmla="*/ 1384 h 3756"/>
                  <a:gd name="T78" fmla="*/ 1433 w 2188"/>
                  <a:gd name="T79" fmla="*/ 1404 h 3756"/>
                  <a:gd name="T80" fmla="*/ 1479 w 2188"/>
                  <a:gd name="T81" fmla="*/ 1472 h 3756"/>
                  <a:gd name="T82" fmla="*/ 1535 w 2188"/>
                  <a:gd name="T83" fmla="*/ 1486 h 3756"/>
                  <a:gd name="T84" fmla="*/ 1571 w 2188"/>
                  <a:gd name="T85" fmla="*/ 1588 h 3756"/>
                  <a:gd name="T86" fmla="*/ 1627 w 2188"/>
                  <a:gd name="T87" fmla="*/ 1496 h 3756"/>
                  <a:gd name="T88" fmla="*/ 1639 w 2188"/>
                  <a:gd name="T89" fmla="*/ 1570 h 3756"/>
                  <a:gd name="T90" fmla="*/ 1727 w 2188"/>
                  <a:gd name="T91" fmla="*/ 1560 h 3756"/>
                  <a:gd name="T92" fmla="*/ 1715 w 2188"/>
                  <a:gd name="T93" fmla="*/ 1614 h 3756"/>
                  <a:gd name="T94" fmla="*/ 1719 w 2188"/>
                  <a:gd name="T95" fmla="*/ 1660 h 3756"/>
                  <a:gd name="T96" fmla="*/ 1755 w 2188"/>
                  <a:gd name="T97" fmla="*/ 1698 h 3756"/>
                  <a:gd name="T98" fmla="*/ 1791 w 2188"/>
                  <a:gd name="T99" fmla="*/ 1742 h 3756"/>
                  <a:gd name="T100" fmla="*/ 1847 w 2188"/>
                  <a:gd name="T101" fmla="*/ 1692 h 3756"/>
                  <a:gd name="T102" fmla="*/ 1881 w 2188"/>
                  <a:gd name="T103" fmla="*/ 1682 h 3756"/>
                  <a:gd name="T104" fmla="*/ 1911 w 2188"/>
                  <a:gd name="T105" fmla="*/ 1748 h 3756"/>
                  <a:gd name="T106" fmla="*/ 1931 w 2188"/>
                  <a:gd name="T107" fmla="*/ 1794 h 3756"/>
                  <a:gd name="T108" fmla="*/ 1961 w 2188"/>
                  <a:gd name="T109" fmla="*/ 1864 h 3756"/>
                  <a:gd name="T110" fmla="*/ 2027 w 2188"/>
                  <a:gd name="T111" fmla="*/ 1936 h 3756"/>
                  <a:gd name="T112" fmla="*/ 1955 w 2188"/>
                  <a:gd name="T113" fmla="*/ 2136 h 3756"/>
                  <a:gd name="T114" fmla="*/ 1747 w 2188"/>
                  <a:gd name="T115" fmla="*/ 2224 h 3756"/>
                  <a:gd name="T116" fmla="*/ 1619 w 2188"/>
                  <a:gd name="T117" fmla="*/ 2286 h 3756"/>
                  <a:gd name="T118" fmla="*/ 1815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8" name="Freeform 71"/>
              <p:cNvSpPr>
                <a:spLocks noEditPoints="1"/>
              </p:cNvSpPr>
              <p:nvPr userDrawn="1"/>
            </p:nvSpPr>
            <p:spPr bwMode="auto">
              <a:xfrm>
                <a:off x="3267" y="2816"/>
                <a:ext cx="695" cy="679"/>
              </a:xfrm>
              <a:custGeom>
                <a:avLst/>
                <a:gdLst>
                  <a:gd name="T0" fmla="*/ 176 w 696"/>
                  <a:gd name="T1" fmla="*/ 317 h 676"/>
                  <a:gd name="T2" fmla="*/ 186 w 696"/>
                  <a:gd name="T3" fmla="*/ 257 h 676"/>
                  <a:gd name="T4" fmla="*/ 208 w 696"/>
                  <a:gd name="T5" fmla="*/ 209 h 676"/>
                  <a:gd name="T6" fmla="*/ 242 w 696"/>
                  <a:gd name="T7" fmla="*/ 173 h 676"/>
                  <a:gd name="T8" fmla="*/ 290 w 696"/>
                  <a:gd name="T9" fmla="*/ 149 h 676"/>
                  <a:gd name="T10" fmla="*/ 348 w 696"/>
                  <a:gd name="T11" fmla="*/ 141 h 676"/>
                  <a:gd name="T12" fmla="*/ 383 w 696"/>
                  <a:gd name="T13" fmla="*/ 145 h 676"/>
                  <a:gd name="T14" fmla="*/ 433 w 696"/>
                  <a:gd name="T15" fmla="*/ 163 h 676"/>
                  <a:gd name="T16" fmla="*/ 471 w 696"/>
                  <a:gd name="T17" fmla="*/ 193 h 676"/>
                  <a:gd name="T18" fmla="*/ 497 w 696"/>
                  <a:gd name="T19" fmla="*/ 237 h 676"/>
                  <a:gd name="T20" fmla="*/ 511 w 696"/>
                  <a:gd name="T21" fmla="*/ 295 h 676"/>
                  <a:gd name="T22" fmla="*/ 513 w 696"/>
                  <a:gd name="T23" fmla="*/ 340 h 676"/>
                  <a:gd name="T24" fmla="*/ 507 w 696"/>
                  <a:gd name="T25" fmla="*/ 406 h 676"/>
                  <a:gd name="T26" fmla="*/ 489 w 696"/>
                  <a:gd name="T27" fmla="*/ 460 h 676"/>
                  <a:gd name="T28" fmla="*/ 461 w 696"/>
                  <a:gd name="T29" fmla="*/ 502 h 676"/>
                  <a:gd name="T30" fmla="*/ 419 w 696"/>
                  <a:gd name="T31" fmla="*/ 532 h 676"/>
                  <a:gd name="T32" fmla="*/ 365 w 696"/>
                  <a:gd name="T33" fmla="*/ 548 h 676"/>
                  <a:gd name="T34" fmla="*/ 328 w 696"/>
                  <a:gd name="T35" fmla="*/ 548 h 676"/>
                  <a:gd name="T36" fmla="*/ 276 w 696"/>
                  <a:gd name="T37" fmla="*/ 534 h 676"/>
                  <a:gd name="T38" fmla="*/ 232 w 696"/>
                  <a:gd name="T39" fmla="*/ 504 h 676"/>
                  <a:gd name="T40" fmla="*/ 202 w 696"/>
                  <a:gd name="T41" fmla="*/ 460 h 676"/>
                  <a:gd name="T42" fmla="*/ 182 w 696"/>
                  <a:gd name="T43" fmla="*/ 406 h 676"/>
                  <a:gd name="T44" fmla="*/ 176 w 696"/>
                  <a:gd name="T45" fmla="*/ 340 h 676"/>
                  <a:gd name="T46" fmla="*/ 348 w 696"/>
                  <a:gd name="T47" fmla="*/ 691 h 676"/>
                  <a:gd name="T48" fmla="*/ 453 w 696"/>
                  <a:gd name="T49" fmla="*/ 675 h 676"/>
                  <a:gd name="T50" fmla="*/ 545 w 696"/>
                  <a:gd name="T51" fmla="*/ 633 h 676"/>
                  <a:gd name="T52" fmla="*/ 617 w 696"/>
                  <a:gd name="T53" fmla="*/ 562 h 676"/>
                  <a:gd name="T54" fmla="*/ 665 w 696"/>
                  <a:gd name="T55" fmla="*/ 476 h 676"/>
                  <a:gd name="T56" fmla="*/ 689 w 696"/>
                  <a:gd name="T57" fmla="*/ 378 h 676"/>
                  <a:gd name="T58" fmla="*/ 689 w 696"/>
                  <a:gd name="T59" fmla="*/ 303 h 676"/>
                  <a:gd name="T60" fmla="*/ 665 w 696"/>
                  <a:gd name="T61" fmla="*/ 203 h 676"/>
                  <a:gd name="T62" fmla="*/ 615 w 696"/>
                  <a:gd name="T63" fmla="*/ 121 h 676"/>
                  <a:gd name="T64" fmla="*/ 543 w 696"/>
                  <a:gd name="T65" fmla="*/ 52 h 676"/>
                  <a:gd name="T66" fmla="*/ 453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71 h 676"/>
                  <a:gd name="T78" fmla="*/ 6 w 696"/>
                  <a:gd name="T79" fmla="*/ 267 h 676"/>
                  <a:gd name="T80" fmla="*/ 0 w 696"/>
                  <a:gd name="T81" fmla="*/ 340 h 676"/>
                  <a:gd name="T82" fmla="*/ 14 w 696"/>
                  <a:gd name="T83" fmla="*/ 448 h 676"/>
                  <a:gd name="T84" fmla="*/ 56 w 696"/>
                  <a:gd name="T85" fmla="*/ 540 h 676"/>
                  <a:gd name="T86" fmla="*/ 122 w 696"/>
                  <a:gd name="T87" fmla="*/ 615 h 676"/>
                  <a:gd name="T88" fmla="*/ 208 w 696"/>
                  <a:gd name="T89" fmla="*/ 665 h 676"/>
                  <a:gd name="T90" fmla="*/ 310 w 696"/>
                  <a:gd name="T91" fmla="*/ 689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9" name="Freeform 72"/>
              <p:cNvSpPr>
                <a:spLocks/>
              </p:cNvSpPr>
              <p:nvPr userDrawn="1"/>
            </p:nvSpPr>
            <p:spPr bwMode="auto">
              <a:xfrm>
                <a:off x="4053" y="2816"/>
                <a:ext cx="483" cy="679"/>
              </a:xfrm>
              <a:custGeom>
                <a:avLst/>
                <a:gdLst>
                  <a:gd name="T0" fmla="*/ 427 w 480"/>
                  <a:gd name="T1" fmla="*/ 143 h 676"/>
                  <a:gd name="T2" fmla="*/ 334 w 480"/>
                  <a:gd name="T3" fmla="*/ 131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3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48 w 480"/>
                  <a:gd name="T117" fmla="*/ 2 h 676"/>
                  <a:gd name="T118" fmla="*/ 427 w 480"/>
                  <a:gd name="T119" fmla="*/ 14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0" name="Freeform 73"/>
              <p:cNvSpPr>
                <a:spLocks/>
              </p:cNvSpPr>
              <p:nvPr userDrawn="1"/>
            </p:nvSpPr>
            <p:spPr bwMode="auto">
              <a:xfrm>
                <a:off x="1527" y="2582"/>
                <a:ext cx="248" cy="889"/>
              </a:xfrm>
              <a:custGeom>
                <a:avLst/>
                <a:gdLst>
                  <a:gd name="T0" fmla="*/ 20 w 250"/>
                  <a:gd name="T1" fmla="*/ 885 h 890"/>
                  <a:gd name="T2" fmla="*/ 20 w 250"/>
                  <a:gd name="T3" fmla="*/ 885 h 890"/>
                  <a:gd name="T4" fmla="*/ 26 w 250"/>
                  <a:gd name="T5" fmla="*/ 781 h 890"/>
                  <a:gd name="T6" fmla="*/ 28 w 250"/>
                  <a:gd name="T7" fmla="*/ 655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20 w 250"/>
                  <a:gd name="T21" fmla="*/ 0 h 890"/>
                  <a:gd name="T22" fmla="*/ 220 w 250"/>
                  <a:gd name="T23" fmla="*/ 0 h 890"/>
                  <a:gd name="T24" fmla="*/ 220 w 250"/>
                  <a:gd name="T25" fmla="*/ 54 h 890"/>
                  <a:gd name="T26" fmla="*/ 216 w 250"/>
                  <a:gd name="T27" fmla="*/ 114 h 890"/>
                  <a:gd name="T28" fmla="*/ 214 w 250"/>
                  <a:gd name="T29" fmla="*/ 180 h 890"/>
                  <a:gd name="T30" fmla="*/ 214 w 250"/>
                  <a:gd name="T31" fmla="*/ 254 h 890"/>
                  <a:gd name="T32" fmla="*/ 214 w 250"/>
                  <a:gd name="T33" fmla="*/ 573 h 890"/>
                  <a:gd name="T34" fmla="*/ 214 w 250"/>
                  <a:gd name="T35" fmla="*/ 573 h 890"/>
                  <a:gd name="T36" fmla="*/ 216 w 250"/>
                  <a:gd name="T37" fmla="*/ 649 h 890"/>
                  <a:gd name="T38" fmla="*/ 222 w 250"/>
                  <a:gd name="T39" fmla="*/ 731 h 890"/>
                  <a:gd name="T40" fmla="*/ 230 w 250"/>
                  <a:gd name="T41" fmla="*/ 813 h 890"/>
                  <a:gd name="T42" fmla="*/ 240 w 250"/>
                  <a:gd name="T43" fmla="*/ 885 h 890"/>
                  <a:gd name="T44" fmla="*/ 20 w 250"/>
                  <a:gd name="T45" fmla="*/ 88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1" name="Freeform 74"/>
              <p:cNvSpPr>
                <a:spLocks noEditPoints="1"/>
              </p:cNvSpPr>
              <p:nvPr userDrawn="1"/>
            </p:nvSpPr>
            <p:spPr bwMode="auto">
              <a:xfrm>
                <a:off x="1902" y="2816"/>
                <a:ext cx="725" cy="937"/>
              </a:xfrm>
              <a:custGeom>
                <a:avLst/>
                <a:gdLst>
                  <a:gd name="T0" fmla="*/ 209 w 722"/>
                  <a:gd name="T1" fmla="*/ 328 h 938"/>
                  <a:gd name="T2" fmla="*/ 219 w 722"/>
                  <a:gd name="T3" fmla="*/ 264 h 938"/>
                  <a:gd name="T4" fmla="*/ 241 w 722"/>
                  <a:gd name="T5" fmla="*/ 212 h 938"/>
                  <a:gd name="T6" fmla="*/ 273 w 722"/>
                  <a:gd name="T7" fmla="*/ 170 h 938"/>
                  <a:gd name="T8" fmla="*/ 317 w 722"/>
                  <a:gd name="T9" fmla="*/ 146 h 938"/>
                  <a:gd name="T10" fmla="*/ 380 w 722"/>
                  <a:gd name="T11" fmla="*/ 136 h 938"/>
                  <a:gd name="T12" fmla="*/ 416 w 722"/>
                  <a:gd name="T13" fmla="*/ 140 h 938"/>
                  <a:gd name="T14" fmla="*/ 466 w 722"/>
                  <a:gd name="T15" fmla="*/ 160 h 938"/>
                  <a:gd name="T16" fmla="*/ 506 w 722"/>
                  <a:gd name="T17" fmla="*/ 196 h 938"/>
                  <a:gd name="T18" fmla="*/ 536 w 722"/>
                  <a:gd name="T19" fmla="*/ 246 h 938"/>
                  <a:gd name="T20" fmla="*/ 552 w 722"/>
                  <a:gd name="T21" fmla="*/ 306 h 938"/>
                  <a:gd name="T22" fmla="*/ 556 w 722"/>
                  <a:gd name="T23" fmla="*/ 352 h 938"/>
                  <a:gd name="T24" fmla="*/ 550 w 722"/>
                  <a:gd name="T25" fmla="*/ 410 h 938"/>
                  <a:gd name="T26" fmla="*/ 532 w 722"/>
                  <a:gd name="T27" fmla="*/ 460 h 938"/>
                  <a:gd name="T28" fmla="*/ 502 w 722"/>
                  <a:gd name="T29" fmla="*/ 493 h 938"/>
                  <a:gd name="T30" fmla="*/ 460 w 722"/>
                  <a:gd name="T31" fmla="*/ 521 h 938"/>
                  <a:gd name="T32" fmla="*/ 408 w 722"/>
                  <a:gd name="T33" fmla="*/ 533 h 938"/>
                  <a:gd name="T34" fmla="*/ 365 w 722"/>
                  <a:gd name="T35" fmla="*/ 533 h 938"/>
                  <a:gd name="T36" fmla="*/ 309 w 722"/>
                  <a:gd name="T37" fmla="*/ 521 h 938"/>
                  <a:gd name="T38" fmla="*/ 265 w 722"/>
                  <a:gd name="T39" fmla="*/ 497 h 938"/>
                  <a:gd name="T40" fmla="*/ 235 w 722"/>
                  <a:gd name="T41" fmla="*/ 466 h 938"/>
                  <a:gd name="T42" fmla="*/ 215 w 722"/>
                  <a:gd name="T43" fmla="*/ 414 h 938"/>
                  <a:gd name="T44" fmla="*/ 209 w 722"/>
                  <a:gd name="T45" fmla="*/ 352 h 938"/>
                  <a:gd name="T46" fmla="*/ 235 w 722"/>
                  <a:gd name="T47" fmla="*/ 921 h 938"/>
                  <a:gd name="T48" fmla="*/ 223 w 722"/>
                  <a:gd name="T49" fmla="*/ 721 h 938"/>
                  <a:gd name="T50" fmla="*/ 223 w 722"/>
                  <a:gd name="T51" fmla="*/ 609 h 938"/>
                  <a:gd name="T52" fmla="*/ 301 w 722"/>
                  <a:gd name="T53" fmla="*/ 649 h 938"/>
                  <a:gd name="T54" fmla="*/ 394 w 722"/>
                  <a:gd name="T55" fmla="*/ 669 h 938"/>
                  <a:gd name="T56" fmla="*/ 464 w 722"/>
                  <a:gd name="T57" fmla="*/ 669 h 938"/>
                  <a:gd name="T58" fmla="*/ 554 w 722"/>
                  <a:gd name="T59" fmla="*/ 647 h 938"/>
                  <a:gd name="T60" fmla="*/ 633 w 722"/>
                  <a:gd name="T61" fmla="*/ 599 h 938"/>
                  <a:gd name="T62" fmla="*/ 689 w 722"/>
                  <a:gd name="T63" fmla="*/ 531 h 938"/>
                  <a:gd name="T64" fmla="*/ 725 w 722"/>
                  <a:gd name="T65" fmla="*/ 450 h 938"/>
                  <a:gd name="T66" fmla="*/ 737 w 722"/>
                  <a:gd name="T67" fmla="*/ 350 h 938"/>
                  <a:gd name="T68" fmla="*/ 731 w 722"/>
                  <a:gd name="T69" fmla="*/ 276 h 938"/>
                  <a:gd name="T70" fmla="*/ 701 w 722"/>
                  <a:gd name="T71" fmla="*/ 178 h 938"/>
                  <a:gd name="T72" fmla="*/ 651 w 722"/>
                  <a:gd name="T73" fmla="*/ 98 h 938"/>
                  <a:gd name="T74" fmla="*/ 576 w 722"/>
                  <a:gd name="T75" fmla="*/ 40 h 938"/>
                  <a:gd name="T76" fmla="*/ 488 w 722"/>
                  <a:gd name="T77" fmla="*/ 6 h 938"/>
                  <a:gd name="T78" fmla="*/ 422 w 722"/>
                  <a:gd name="T79" fmla="*/ 0 h 938"/>
                  <a:gd name="T80" fmla="*/ 353 w 722"/>
                  <a:gd name="T81" fmla="*/ 6 h 938"/>
                  <a:gd name="T82" fmla="*/ 303 w 722"/>
                  <a:gd name="T83" fmla="*/ 22 h 938"/>
                  <a:gd name="T84" fmla="*/ 231 w 722"/>
                  <a:gd name="T85" fmla="*/ 70 h 938"/>
                  <a:gd name="T86" fmla="*/ 195 w 722"/>
                  <a:gd name="T87" fmla="*/ 106 h 938"/>
                  <a:gd name="T88" fmla="*/ 173 w 722"/>
                  <a:gd name="T89" fmla="*/ 16 h 938"/>
                  <a:gd name="T90" fmla="*/ 16 w 722"/>
                  <a:gd name="T91" fmla="*/ 110 h 938"/>
                  <a:gd name="T92" fmla="*/ 38 w 722"/>
                  <a:gd name="T93" fmla="*/ 270 h 938"/>
                  <a:gd name="T94" fmla="*/ 40 w 722"/>
                  <a:gd name="T95" fmla="*/ 609 h 938"/>
                  <a:gd name="T96" fmla="*/ 38 w 722"/>
                  <a:gd name="T97" fmla="*/ 689 h 938"/>
                  <a:gd name="T98" fmla="*/ 235 w 722"/>
                  <a:gd name="T99" fmla="*/ 921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2" name="Freeform 75"/>
              <p:cNvSpPr>
                <a:spLocks/>
              </p:cNvSpPr>
              <p:nvPr userDrawn="1"/>
            </p:nvSpPr>
            <p:spPr bwMode="auto">
              <a:xfrm>
                <a:off x="2712" y="2816"/>
                <a:ext cx="483" cy="679"/>
              </a:xfrm>
              <a:custGeom>
                <a:avLst/>
                <a:gdLst>
                  <a:gd name="T0" fmla="*/ 409 w 480"/>
                  <a:gd name="T1" fmla="*/ 141 h 676"/>
                  <a:gd name="T2" fmla="*/ 332 w 480"/>
                  <a:gd name="T3" fmla="*/ 129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1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54 w 480"/>
                  <a:gd name="T117" fmla="*/ 4 h 676"/>
                  <a:gd name="T118" fmla="*/ 409 w 480"/>
                  <a:gd name="T119" fmla="*/ 141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grpSp>
        <p:pic>
          <p:nvPicPr>
            <p:cNvPr id="7" name="Picture 175" descr="IpsosReid only"/>
            <p:cNvPicPr>
              <a:picLocks noChangeAspect="1" noChangeArrowheads="1"/>
            </p:cNvPicPr>
            <p:nvPr userDrawn="1"/>
          </p:nvPicPr>
          <p:blipFill>
            <a:blip r:embed="rId2" cstate="print"/>
            <a:srcRect/>
            <a:stretch>
              <a:fillRect/>
            </a:stretch>
          </p:blipFill>
          <p:spPr bwMode="auto">
            <a:xfrm>
              <a:off x="3792" y="252"/>
              <a:ext cx="1776" cy="372"/>
            </a:xfrm>
            <a:prstGeom prst="rect">
              <a:avLst/>
            </a:prstGeom>
            <a:noFill/>
            <a:ln w="9525">
              <a:noFill/>
              <a:miter lim="800000"/>
              <a:headEnd/>
              <a:tailEnd/>
            </a:ln>
          </p:spPr>
        </p:pic>
      </p:grpSp>
      <p:sp>
        <p:nvSpPr>
          <p:cNvPr id="3074" name="Rectangle 2"/>
          <p:cNvSpPr>
            <a:spLocks noGrp="1" noChangeArrowheads="1"/>
          </p:cNvSpPr>
          <p:nvPr>
            <p:ph type="ctrTitle"/>
          </p:nvPr>
        </p:nvSpPr>
        <p:spPr>
          <a:xfrm>
            <a:off x="381000" y="2298700"/>
            <a:ext cx="8267700" cy="749300"/>
          </a:xfrm>
        </p:spPr>
        <p:txBody>
          <a:bodyPr lIns="0" rIns="0" anchor="b"/>
          <a:lstStyle>
            <a:lvl1pPr>
              <a:lnSpc>
                <a:spcPct val="100000"/>
              </a:lnSpc>
              <a:spcBef>
                <a:spcPct val="40000"/>
              </a:spcBef>
              <a:defRPr sz="3200" i="1"/>
            </a:lvl1pPr>
          </a:lstStyle>
          <a:p>
            <a:r>
              <a:rPr lang="en-US" smtClean="0"/>
              <a:t>Click to edit Master title style</a:t>
            </a:r>
            <a:endParaRPr lang="en-US"/>
          </a:p>
        </p:txBody>
      </p:sp>
      <p:sp>
        <p:nvSpPr>
          <p:cNvPr id="3154" name="Rectangle 82"/>
          <p:cNvSpPr>
            <a:spLocks noGrp="1" noChangeArrowheads="1"/>
          </p:cNvSpPr>
          <p:nvPr>
            <p:ph type="subTitle" idx="1"/>
          </p:nvPr>
        </p:nvSpPr>
        <p:spPr>
          <a:xfrm>
            <a:off x="381000" y="3124200"/>
            <a:ext cx="7162800" cy="609600"/>
          </a:xfrm>
          <a:ln algn="ctr"/>
        </p:spPr>
        <p:txBody>
          <a:bodyPr lIns="0" rIns="0"/>
          <a:lstStyle>
            <a:lvl1pPr marL="0" indent="0">
              <a:buFont typeface="Wingdings" pitchFamily="2" charset="2"/>
              <a:buNone/>
              <a:defRPr sz="2400" b="1" i="1">
                <a:latin typeface="Century Gothic"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10286386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4"/>
          <p:cNvSpPr>
            <a:spLocks noGrp="1"/>
          </p:cNvSpPr>
          <p:nvPr>
            <p:ph type="sldNum" sz="quarter" idx="3"/>
          </p:nvPr>
        </p:nvSpPr>
        <p:spPr>
          <a:xfrm>
            <a:off x="5686640" y="6281024"/>
            <a:ext cx="3169920" cy="480060"/>
          </a:xfrm>
          <a:prstGeom prst="rect">
            <a:avLst/>
          </a:prstGeom>
        </p:spPr>
        <p:txBody>
          <a:bodyPr vert="horz" lIns="95894" tIns="47947" rIns="95894" bIns="47947" rtlCol="0" anchor="b"/>
          <a:lstStyle>
            <a:lvl1pPr algn="r">
              <a:defRPr sz="1200"/>
            </a:lvl1pPr>
          </a:lstStyle>
          <a:p>
            <a:fld id="{5670B4CB-11AE-4C1C-BBE7-75F49C5C273D}" type="slidenum">
              <a:rPr lang="en-US" smtClean="0">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1031271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56579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073424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404501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375566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506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5498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67692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74587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418719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94158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5"/>
          <p:cNvSpPr txBox="1">
            <a:spLocks noChangeArrowheads="1"/>
          </p:cNvSpPr>
          <p:nvPr/>
        </p:nvSpPr>
        <p:spPr bwMode="auto">
          <a:xfrm>
            <a:off x="6315075" y="6683375"/>
            <a:ext cx="2743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algn="r" eaLnBrk="1" fontAlgn="base" hangingPunct="1">
              <a:spcBef>
                <a:spcPct val="50000"/>
              </a:spcBef>
              <a:spcAft>
                <a:spcPct val="0"/>
              </a:spcAft>
              <a:defRPr/>
            </a:pPr>
            <a:r>
              <a:rPr lang="en-CA" sz="1000" b="1" smtClean="0">
                <a:latin typeface="Century Gothic" pitchFamily="34" charset="0"/>
              </a:rPr>
              <a:t>Nobody is unpredictable</a:t>
            </a:r>
          </a:p>
        </p:txBody>
      </p:sp>
      <p:grpSp>
        <p:nvGrpSpPr>
          <p:cNvPr id="2" name="Group 158"/>
          <p:cNvGrpSpPr>
            <a:grpSpLocks/>
          </p:cNvGrpSpPr>
          <p:nvPr/>
        </p:nvGrpSpPr>
        <p:grpSpPr bwMode="auto">
          <a:xfrm>
            <a:off x="381000" y="304800"/>
            <a:ext cx="8458200" cy="992188"/>
            <a:chOff x="240" y="192"/>
            <a:chExt cx="5328" cy="625"/>
          </a:xfrm>
        </p:grpSpPr>
        <p:grpSp>
          <p:nvGrpSpPr>
            <p:cNvPr id="3" name="Group 60"/>
            <p:cNvGrpSpPr>
              <a:grpSpLocks/>
            </p:cNvGrpSpPr>
            <p:nvPr userDrawn="1"/>
          </p:nvGrpSpPr>
          <p:grpSpPr bwMode="auto">
            <a:xfrm>
              <a:off x="240" y="192"/>
              <a:ext cx="681" cy="625"/>
              <a:chOff x="1020" y="346"/>
              <a:chExt cx="4114" cy="3756"/>
            </a:xfrm>
          </p:grpSpPr>
          <p:sp>
            <p:nvSpPr>
              <p:cNvPr id="8" name="Freeform 61"/>
              <p:cNvSpPr>
                <a:spLocks/>
              </p:cNvSpPr>
              <p:nvPr userDrawn="1"/>
            </p:nvSpPr>
            <p:spPr bwMode="auto">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9" name="Freeform 62"/>
              <p:cNvSpPr>
                <a:spLocks/>
              </p:cNvSpPr>
              <p:nvPr userDrawn="1"/>
            </p:nvSpPr>
            <p:spPr bwMode="auto">
              <a:xfrm>
                <a:off x="2633" y="1722"/>
                <a:ext cx="91" cy="60"/>
              </a:xfrm>
              <a:custGeom>
                <a:avLst/>
                <a:gdLst>
                  <a:gd name="T0" fmla="*/ 23 w 88"/>
                  <a:gd name="T1" fmla="*/ 39 h 62"/>
                  <a:gd name="T2" fmla="*/ 0 w 88"/>
                  <a:gd name="T3" fmla="*/ 48 h 62"/>
                  <a:gd name="T4" fmla="*/ 0 w 88"/>
                  <a:gd name="T5" fmla="*/ 48 h 62"/>
                  <a:gd name="T6" fmla="*/ 14 w 88"/>
                  <a:gd name="T7" fmla="*/ 50 h 62"/>
                  <a:gd name="T8" fmla="*/ 33 w 88"/>
                  <a:gd name="T9" fmla="*/ 52 h 62"/>
                  <a:gd name="T10" fmla="*/ 50 w 88"/>
                  <a:gd name="T11" fmla="*/ 48 h 62"/>
                  <a:gd name="T12" fmla="*/ 64 w 88"/>
                  <a:gd name="T13" fmla="*/ 45 h 62"/>
                  <a:gd name="T14" fmla="*/ 77 w 88"/>
                  <a:gd name="T15" fmla="*/ 42 h 62"/>
                  <a:gd name="T16" fmla="*/ 91 w 88"/>
                  <a:gd name="T17" fmla="*/ 35 h 62"/>
                  <a:gd name="T18" fmla="*/ 97 w 88"/>
                  <a:gd name="T19" fmla="*/ 27 h 62"/>
                  <a:gd name="T20" fmla="*/ 103 w 88"/>
                  <a:gd name="T21" fmla="*/ 19 h 62"/>
                  <a:gd name="T22" fmla="*/ 103 w 88"/>
                  <a:gd name="T23" fmla="*/ 0 h 62"/>
                  <a:gd name="T24" fmla="*/ 103 w 88"/>
                  <a:gd name="T25" fmla="*/ 0 h 62"/>
                  <a:gd name="T26" fmla="*/ 77 w 88"/>
                  <a:gd name="T27" fmla="*/ 6 h 62"/>
                  <a:gd name="T28" fmla="*/ 56 w 88"/>
                  <a:gd name="T29" fmla="*/ 15 h 62"/>
                  <a:gd name="T30" fmla="*/ 43 w 88"/>
                  <a:gd name="T31" fmla="*/ 17 h 62"/>
                  <a:gd name="T32" fmla="*/ 35 w 88"/>
                  <a:gd name="T33" fmla="*/ 23 h 62"/>
                  <a:gd name="T34" fmla="*/ 29 w 88"/>
                  <a:gd name="T35" fmla="*/ 31 h 62"/>
                  <a:gd name="T36" fmla="*/ 23 w 88"/>
                  <a:gd name="T37" fmla="*/ 39 h 62"/>
                  <a:gd name="T38" fmla="*/ 23 w 88"/>
                  <a:gd name="T39" fmla="*/ 39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0" name="Freeform 63"/>
              <p:cNvSpPr>
                <a:spLocks/>
              </p:cNvSpPr>
              <p:nvPr userDrawn="1"/>
            </p:nvSpPr>
            <p:spPr bwMode="auto">
              <a:xfrm>
                <a:off x="2826" y="1878"/>
                <a:ext cx="66" cy="72"/>
              </a:xfrm>
              <a:custGeom>
                <a:avLst/>
                <a:gdLst>
                  <a:gd name="T0" fmla="*/ 23 w 68"/>
                  <a:gd name="T1" fmla="*/ 2 h 68"/>
                  <a:gd name="T2" fmla="*/ 0 w 68"/>
                  <a:gd name="T3" fmla="*/ 0 h 68"/>
                  <a:gd name="T4" fmla="*/ 0 w 68"/>
                  <a:gd name="T5" fmla="*/ 0 h 68"/>
                  <a:gd name="T6" fmla="*/ 2 w 68"/>
                  <a:gd name="T7" fmla="*/ 23 h 68"/>
                  <a:gd name="T8" fmla="*/ 4 w 68"/>
                  <a:gd name="T9" fmla="*/ 38 h 68"/>
                  <a:gd name="T10" fmla="*/ 6 w 68"/>
                  <a:gd name="T11" fmla="*/ 47 h 68"/>
                  <a:gd name="T12" fmla="*/ 12 w 68"/>
                  <a:gd name="T13" fmla="*/ 59 h 68"/>
                  <a:gd name="T14" fmla="*/ 17 w 68"/>
                  <a:gd name="T15" fmla="*/ 66 h 68"/>
                  <a:gd name="T16" fmla="*/ 21 w 68"/>
                  <a:gd name="T17" fmla="*/ 77 h 68"/>
                  <a:gd name="T18" fmla="*/ 31 w 68"/>
                  <a:gd name="T19" fmla="*/ 85 h 68"/>
                  <a:gd name="T20" fmla="*/ 49 w 68"/>
                  <a:gd name="T21" fmla="*/ 90 h 68"/>
                  <a:gd name="T22" fmla="*/ 49 w 68"/>
                  <a:gd name="T23" fmla="*/ 90 h 68"/>
                  <a:gd name="T24" fmla="*/ 56 w 68"/>
                  <a:gd name="T25" fmla="*/ 80 h 68"/>
                  <a:gd name="T26" fmla="*/ 58 w 68"/>
                  <a:gd name="T27" fmla="*/ 72 h 68"/>
                  <a:gd name="T28" fmla="*/ 58 w 68"/>
                  <a:gd name="T29" fmla="*/ 66 h 68"/>
                  <a:gd name="T30" fmla="*/ 56 w 68"/>
                  <a:gd name="T31" fmla="*/ 53 h 68"/>
                  <a:gd name="T32" fmla="*/ 52 w 68"/>
                  <a:gd name="T33" fmla="*/ 42 h 68"/>
                  <a:gd name="T34" fmla="*/ 47 w 68"/>
                  <a:gd name="T35" fmla="*/ 28 h 68"/>
                  <a:gd name="T36" fmla="*/ 41 w 68"/>
                  <a:gd name="T37" fmla="*/ 19 h 68"/>
                  <a:gd name="T38" fmla="*/ 23 w 68"/>
                  <a:gd name="T39" fmla="*/ 2 h 68"/>
                  <a:gd name="T40" fmla="*/ 23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1" name="Freeform 64"/>
              <p:cNvSpPr>
                <a:spLocks/>
              </p:cNvSpPr>
              <p:nvPr userDrawn="1"/>
            </p:nvSpPr>
            <p:spPr bwMode="auto">
              <a:xfrm>
                <a:off x="2536" y="1217"/>
                <a:ext cx="103" cy="72"/>
              </a:xfrm>
              <a:custGeom>
                <a:avLst/>
                <a:gdLst>
                  <a:gd name="T0" fmla="*/ 17 w 106"/>
                  <a:gd name="T1" fmla="*/ 41 h 76"/>
                  <a:gd name="T2" fmla="*/ 0 w 106"/>
                  <a:gd name="T3" fmla="*/ 54 h 76"/>
                  <a:gd name="T4" fmla="*/ 0 w 106"/>
                  <a:gd name="T5" fmla="*/ 54 h 76"/>
                  <a:gd name="T6" fmla="*/ 16 w 106"/>
                  <a:gd name="T7" fmla="*/ 57 h 76"/>
                  <a:gd name="T8" fmla="*/ 27 w 106"/>
                  <a:gd name="T9" fmla="*/ 58 h 76"/>
                  <a:gd name="T10" fmla="*/ 41 w 106"/>
                  <a:gd name="T11" fmla="*/ 57 h 76"/>
                  <a:gd name="T12" fmla="*/ 51 w 106"/>
                  <a:gd name="T13" fmla="*/ 52 h 76"/>
                  <a:gd name="T14" fmla="*/ 62 w 106"/>
                  <a:gd name="T15" fmla="*/ 47 h 76"/>
                  <a:gd name="T16" fmla="*/ 72 w 106"/>
                  <a:gd name="T17" fmla="*/ 40 h 76"/>
                  <a:gd name="T18" fmla="*/ 79 w 106"/>
                  <a:gd name="T19" fmla="*/ 32 h 76"/>
                  <a:gd name="T20" fmla="*/ 84 w 106"/>
                  <a:gd name="T21" fmla="*/ 24 h 76"/>
                  <a:gd name="T22" fmla="*/ 91 w 106"/>
                  <a:gd name="T23" fmla="*/ 0 h 76"/>
                  <a:gd name="T24" fmla="*/ 91 w 106"/>
                  <a:gd name="T25" fmla="*/ 0 h 76"/>
                  <a:gd name="T26" fmla="*/ 70 w 106"/>
                  <a:gd name="T27" fmla="*/ 6 h 76"/>
                  <a:gd name="T28" fmla="*/ 58 w 106"/>
                  <a:gd name="T29" fmla="*/ 9 h 76"/>
                  <a:gd name="T30" fmla="*/ 50 w 106"/>
                  <a:gd name="T31" fmla="*/ 9 h 76"/>
                  <a:gd name="T32" fmla="*/ 43 w 106"/>
                  <a:gd name="T33" fmla="*/ 15 h 76"/>
                  <a:gd name="T34" fmla="*/ 33 w 106"/>
                  <a:gd name="T35" fmla="*/ 23 h 76"/>
                  <a:gd name="T36" fmla="*/ 25 w 106"/>
                  <a:gd name="T37" fmla="*/ 30 h 76"/>
                  <a:gd name="T38" fmla="*/ 17 w 106"/>
                  <a:gd name="T39" fmla="*/ 41 h 76"/>
                  <a:gd name="T40" fmla="*/ 17 w 106"/>
                  <a:gd name="T41" fmla="*/ 4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2" name="Freeform 65"/>
              <p:cNvSpPr>
                <a:spLocks/>
              </p:cNvSpPr>
              <p:nvPr userDrawn="1"/>
            </p:nvSpPr>
            <p:spPr bwMode="auto">
              <a:xfrm>
                <a:off x="2476" y="1392"/>
                <a:ext cx="85" cy="72"/>
              </a:xfrm>
              <a:custGeom>
                <a:avLst/>
                <a:gdLst>
                  <a:gd name="T0" fmla="*/ 97 w 82"/>
                  <a:gd name="T1" fmla="*/ 24 h 72"/>
                  <a:gd name="T2" fmla="*/ 91 w 82"/>
                  <a:gd name="T3" fmla="*/ 0 h 72"/>
                  <a:gd name="T4" fmla="*/ 91 w 82"/>
                  <a:gd name="T5" fmla="*/ 0 h 72"/>
                  <a:gd name="T6" fmla="*/ 60 w 82"/>
                  <a:gd name="T7" fmla="*/ 8 h 72"/>
                  <a:gd name="T8" fmla="*/ 35 w 82"/>
                  <a:gd name="T9" fmla="*/ 18 h 72"/>
                  <a:gd name="T10" fmla="*/ 25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21 w 82"/>
                  <a:gd name="T23" fmla="*/ 72 h 72"/>
                  <a:gd name="T24" fmla="*/ 35 w 82"/>
                  <a:gd name="T25" fmla="*/ 70 h 72"/>
                  <a:gd name="T26" fmla="*/ 52 w 82"/>
                  <a:gd name="T27" fmla="*/ 66 h 72"/>
                  <a:gd name="T28" fmla="*/ 62 w 82"/>
                  <a:gd name="T29" fmla="*/ 60 h 72"/>
                  <a:gd name="T30" fmla="*/ 73 w 82"/>
                  <a:gd name="T31" fmla="*/ 52 h 72"/>
                  <a:gd name="T32" fmla="*/ 85 w 82"/>
                  <a:gd name="T33" fmla="*/ 42 h 72"/>
                  <a:gd name="T34" fmla="*/ 97 w 82"/>
                  <a:gd name="T35" fmla="*/ 24 h 72"/>
                  <a:gd name="T36" fmla="*/ 97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3" name="Freeform 66"/>
              <p:cNvSpPr>
                <a:spLocks/>
              </p:cNvSpPr>
              <p:nvPr userDrawn="1"/>
            </p:nvSpPr>
            <p:spPr bwMode="auto">
              <a:xfrm>
                <a:off x="2452" y="1590"/>
                <a:ext cx="97" cy="60"/>
              </a:xfrm>
              <a:custGeom>
                <a:avLst/>
                <a:gdLst>
                  <a:gd name="T0" fmla="*/ 0 w 98"/>
                  <a:gd name="T1" fmla="*/ 43 h 62"/>
                  <a:gd name="T2" fmla="*/ 14 w 98"/>
                  <a:gd name="T3" fmla="*/ 48 h 62"/>
                  <a:gd name="T4" fmla="*/ 14 w 98"/>
                  <a:gd name="T5" fmla="*/ 48 h 62"/>
                  <a:gd name="T6" fmla="*/ 30 w 98"/>
                  <a:gd name="T7" fmla="*/ 52 h 62"/>
                  <a:gd name="T8" fmla="*/ 44 w 98"/>
                  <a:gd name="T9" fmla="*/ 50 h 62"/>
                  <a:gd name="T10" fmla="*/ 49 w 98"/>
                  <a:gd name="T11" fmla="*/ 46 h 62"/>
                  <a:gd name="T12" fmla="*/ 55 w 98"/>
                  <a:gd name="T13" fmla="*/ 43 h 62"/>
                  <a:gd name="T14" fmla="*/ 61 w 98"/>
                  <a:gd name="T15" fmla="*/ 37 h 62"/>
                  <a:gd name="T16" fmla="*/ 65 w 98"/>
                  <a:gd name="T17" fmla="*/ 29 h 62"/>
                  <a:gd name="T18" fmla="*/ 73 w 98"/>
                  <a:gd name="T19" fmla="*/ 15 h 62"/>
                  <a:gd name="T20" fmla="*/ 93 w 98"/>
                  <a:gd name="T21" fmla="*/ 2 h 62"/>
                  <a:gd name="T22" fmla="*/ 93 w 98"/>
                  <a:gd name="T23" fmla="*/ 2 h 62"/>
                  <a:gd name="T24" fmla="*/ 75 w 98"/>
                  <a:gd name="T25" fmla="*/ 0 h 62"/>
                  <a:gd name="T26" fmla="*/ 59 w 98"/>
                  <a:gd name="T27" fmla="*/ 2 h 62"/>
                  <a:gd name="T28" fmla="*/ 49 w 98"/>
                  <a:gd name="T29" fmla="*/ 6 h 62"/>
                  <a:gd name="T30" fmla="*/ 36 w 98"/>
                  <a:gd name="T31" fmla="*/ 14 h 62"/>
                  <a:gd name="T32" fmla="*/ 24 w 98"/>
                  <a:gd name="T33" fmla="*/ 17 h 62"/>
                  <a:gd name="T34" fmla="*/ 14 w 98"/>
                  <a:gd name="T35" fmla="*/ 25 h 62"/>
                  <a:gd name="T36" fmla="*/ 6 w 98"/>
                  <a:gd name="T37" fmla="*/ 35 h 62"/>
                  <a:gd name="T38" fmla="*/ 0 w 98"/>
                  <a:gd name="T39" fmla="*/ 43 h 62"/>
                  <a:gd name="T40" fmla="*/ 0 w 98"/>
                  <a:gd name="T41" fmla="*/ 4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4" name="Freeform 67"/>
              <p:cNvSpPr>
                <a:spLocks/>
              </p:cNvSpPr>
              <p:nvPr userDrawn="1"/>
            </p:nvSpPr>
            <p:spPr bwMode="auto">
              <a:xfrm>
                <a:off x="2724" y="941"/>
                <a:ext cx="97" cy="54"/>
              </a:xfrm>
              <a:custGeom>
                <a:avLst/>
                <a:gdLst>
                  <a:gd name="T0" fmla="*/ 18 w 96"/>
                  <a:gd name="T1" fmla="*/ 0 h 58"/>
                  <a:gd name="T2" fmla="*/ 0 w 96"/>
                  <a:gd name="T3" fmla="*/ 7 h 58"/>
                  <a:gd name="T4" fmla="*/ 0 w 96"/>
                  <a:gd name="T5" fmla="*/ 7 h 58"/>
                  <a:gd name="T6" fmla="*/ 2 w 96"/>
                  <a:gd name="T7" fmla="*/ 9 h 58"/>
                  <a:gd name="T8" fmla="*/ 4 w 96"/>
                  <a:gd name="T9" fmla="*/ 15 h 58"/>
                  <a:gd name="T10" fmla="*/ 14 w 96"/>
                  <a:gd name="T11" fmla="*/ 22 h 58"/>
                  <a:gd name="T12" fmla="*/ 26 w 96"/>
                  <a:gd name="T13" fmla="*/ 30 h 58"/>
                  <a:gd name="T14" fmla="*/ 42 w 96"/>
                  <a:gd name="T15" fmla="*/ 35 h 58"/>
                  <a:gd name="T16" fmla="*/ 63 w 96"/>
                  <a:gd name="T17" fmla="*/ 39 h 58"/>
                  <a:gd name="T18" fmla="*/ 77 w 96"/>
                  <a:gd name="T19" fmla="*/ 41 h 58"/>
                  <a:gd name="T20" fmla="*/ 83 w 96"/>
                  <a:gd name="T21" fmla="*/ 41 h 58"/>
                  <a:gd name="T22" fmla="*/ 89 w 96"/>
                  <a:gd name="T23" fmla="*/ 39 h 58"/>
                  <a:gd name="T24" fmla="*/ 95 w 96"/>
                  <a:gd name="T25" fmla="*/ 38 h 58"/>
                  <a:gd name="T26" fmla="*/ 99 w 96"/>
                  <a:gd name="T27" fmla="*/ 35 h 58"/>
                  <a:gd name="T28" fmla="*/ 101 w 96"/>
                  <a:gd name="T29" fmla="*/ 15 h 58"/>
                  <a:gd name="T30" fmla="*/ 101 w 96"/>
                  <a:gd name="T31" fmla="*/ 15 h 58"/>
                  <a:gd name="T32" fmla="*/ 83 w 96"/>
                  <a:gd name="T33" fmla="*/ 7 h 58"/>
                  <a:gd name="T34" fmla="*/ 65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5" name="Freeform 68"/>
              <p:cNvSpPr>
                <a:spLocks/>
              </p:cNvSpPr>
              <p:nvPr userDrawn="1"/>
            </p:nvSpPr>
            <p:spPr bwMode="auto">
              <a:xfrm>
                <a:off x="2941" y="851"/>
                <a:ext cx="66" cy="102"/>
              </a:xfrm>
              <a:custGeom>
                <a:avLst/>
                <a:gdLst>
                  <a:gd name="T0" fmla="*/ 47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7 w 64"/>
                  <a:gd name="T21" fmla="*/ 102 h 102"/>
                  <a:gd name="T22" fmla="*/ 27 w 64"/>
                  <a:gd name="T23" fmla="*/ 102 h 102"/>
                  <a:gd name="T24" fmla="*/ 50 w 64"/>
                  <a:gd name="T25" fmla="*/ 78 h 102"/>
                  <a:gd name="T26" fmla="*/ 64 w 64"/>
                  <a:gd name="T27" fmla="*/ 66 h 102"/>
                  <a:gd name="T28" fmla="*/ 70 w 64"/>
                  <a:gd name="T29" fmla="*/ 54 h 102"/>
                  <a:gd name="T30" fmla="*/ 74 w 64"/>
                  <a:gd name="T31" fmla="*/ 44 h 102"/>
                  <a:gd name="T32" fmla="*/ 74 w 64"/>
                  <a:gd name="T33" fmla="*/ 38 h 102"/>
                  <a:gd name="T34" fmla="*/ 72 w 64"/>
                  <a:gd name="T35" fmla="*/ 32 h 102"/>
                  <a:gd name="T36" fmla="*/ 70 w 64"/>
                  <a:gd name="T37" fmla="*/ 26 h 102"/>
                  <a:gd name="T38" fmla="*/ 66 w 64"/>
                  <a:gd name="T39" fmla="*/ 20 h 102"/>
                  <a:gd name="T40" fmla="*/ 47 w 64"/>
                  <a:gd name="T41" fmla="*/ 8 h 102"/>
                  <a:gd name="T42" fmla="*/ 47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6" name="Freeform 69"/>
              <p:cNvSpPr>
                <a:spLocks noEditPoints="1"/>
              </p:cNvSpPr>
              <p:nvPr userDrawn="1"/>
            </p:nvSpPr>
            <p:spPr bwMode="auto">
              <a:xfrm>
                <a:off x="3171" y="665"/>
                <a:ext cx="767" cy="1977"/>
              </a:xfrm>
              <a:custGeom>
                <a:avLst/>
                <a:gdLst>
                  <a:gd name="T0" fmla="*/ 616 w 772"/>
                  <a:gd name="T1" fmla="*/ 774 h 1976"/>
                  <a:gd name="T2" fmla="*/ 668 w 772"/>
                  <a:gd name="T3" fmla="*/ 690 h 1976"/>
                  <a:gd name="T4" fmla="*/ 666 w 772"/>
                  <a:gd name="T5" fmla="*/ 488 h 1976"/>
                  <a:gd name="T6" fmla="*/ 674 w 772"/>
                  <a:gd name="T7" fmla="*/ 430 h 1976"/>
                  <a:gd name="T8" fmla="*/ 674 w 772"/>
                  <a:gd name="T9" fmla="*/ 376 h 1976"/>
                  <a:gd name="T10" fmla="*/ 656 w 772"/>
                  <a:gd name="T11" fmla="*/ 320 h 1976"/>
                  <a:gd name="T12" fmla="*/ 626 w 772"/>
                  <a:gd name="T13" fmla="*/ 280 h 1976"/>
                  <a:gd name="T14" fmla="*/ 628 w 772"/>
                  <a:gd name="T15" fmla="*/ 238 h 1976"/>
                  <a:gd name="T16" fmla="*/ 590 w 772"/>
                  <a:gd name="T17" fmla="*/ 226 h 1976"/>
                  <a:gd name="T18" fmla="*/ 560 w 772"/>
                  <a:gd name="T19" fmla="*/ 190 h 1976"/>
                  <a:gd name="T20" fmla="*/ 548 w 772"/>
                  <a:gd name="T21" fmla="*/ 180 h 1976"/>
                  <a:gd name="T22" fmla="*/ 511 w 772"/>
                  <a:gd name="T23" fmla="*/ 182 h 1976"/>
                  <a:gd name="T24" fmla="*/ 503 w 772"/>
                  <a:gd name="T25" fmla="*/ 138 h 1976"/>
                  <a:gd name="T26" fmla="*/ 457 w 772"/>
                  <a:gd name="T27" fmla="*/ 156 h 1976"/>
                  <a:gd name="T28" fmla="*/ 459 w 772"/>
                  <a:gd name="T29" fmla="*/ 116 h 1976"/>
                  <a:gd name="T30" fmla="*/ 417 w 772"/>
                  <a:gd name="T31" fmla="*/ 120 h 1976"/>
                  <a:gd name="T32" fmla="*/ 377 w 772"/>
                  <a:gd name="T33" fmla="*/ 132 h 1976"/>
                  <a:gd name="T34" fmla="*/ 377 w 772"/>
                  <a:gd name="T35" fmla="*/ 80 h 1976"/>
                  <a:gd name="T36" fmla="*/ 366 w 772"/>
                  <a:gd name="T37" fmla="*/ 68 h 1976"/>
                  <a:gd name="T38" fmla="*/ 336 w 772"/>
                  <a:gd name="T39" fmla="*/ 44 h 1976"/>
                  <a:gd name="T40" fmla="*/ 304 w 772"/>
                  <a:gd name="T41" fmla="*/ 88 h 1976"/>
                  <a:gd name="T42" fmla="*/ 296 w 772"/>
                  <a:gd name="T43" fmla="*/ 64 h 1976"/>
                  <a:gd name="T44" fmla="*/ 320 w 772"/>
                  <a:gd name="T45" fmla="*/ 46 h 1976"/>
                  <a:gd name="T46" fmla="*/ 246 w 772"/>
                  <a:gd name="T47" fmla="*/ 122 h 1976"/>
                  <a:gd name="T48" fmla="*/ 228 w 772"/>
                  <a:gd name="T49" fmla="*/ 92 h 1976"/>
                  <a:gd name="T50" fmla="*/ 280 w 772"/>
                  <a:gd name="T51" fmla="*/ 18 h 1976"/>
                  <a:gd name="T52" fmla="*/ 213 w 772"/>
                  <a:gd name="T53" fmla="*/ 62 h 1976"/>
                  <a:gd name="T54" fmla="*/ 209 w 772"/>
                  <a:gd name="T55" fmla="*/ 90 h 1976"/>
                  <a:gd name="T56" fmla="*/ 203 w 772"/>
                  <a:gd name="T57" fmla="*/ 60 h 1976"/>
                  <a:gd name="T58" fmla="*/ 207 w 772"/>
                  <a:gd name="T59" fmla="*/ 8 h 1976"/>
                  <a:gd name="T60" fmla="*/ 179 w 772"/>
                  <a:gd name="T61" fmla="*/ 40 h 1976"/>
                  <a:gd name="T62" fmla="*/ 157 w 772"/>
                  <a:gd name="T63" fmla="*/ 0 h 1976"/>
                  <a:gd name="T64" fmla="*/ 151 w 772"/>
                  <a:gd name="T65" fmla="*/ 94 h 1976"/>
                  <a:gd name="T66" fmla="*/ 133 w 772"/>
                  <a:gd name="T67" fmla="*/ 12 h 1976"/>
                  <a:gd name="T68" fmla="*/ 79 w 772"/>
                  <a:gd name="T69" fmla="*/ 74 h 1976"/>
                  <a:gd name="T70" fmla="*/ 62 w 772"/>
                  <a:gd name="T71" fmla="*/ 98 h 1976"/>
                  <a:gd name="T72" fmla="*/ 54 w 772"/>
                  <a:gd name="T73" fmla="*/ 20 h 1976"/>
                  <a:gd name="T74" fmla="*/ 81 w 772"/>
                  <a:gd name="T75" fmla="*/ 738 h 1976"/>
                  <a:gd name="T76" fmla="*/ 38 w 772"/>
                  <a:gd name="T77" fmla="*/ 1705 h 1976"/>
                  <a:gd name="T78" fmla="*/ 171 w 772"/>
                  <a:gd name="T79" fmla="*/ 1959 h 1976"/>
                  <a:gd name="T80" fmla="*/ 556 w 772"/>
                  <a:gd name="T81" fmla="*/ 1981 h 1976"/>
                  <a:gd name="T82" fmla="*/ 636 w 772"/>
                  <a:gd name="T83" fmla="*/ 1943 h 1976"/>
                  <a:gd name="T84" fmla="*/ 457 w 772"/>
                  <a:gd name="T85" fmla="*/ 1915 h 1976"/>
                  <a:gd name="T86" fmla="*/ 358 w 772"/>
                  <a:gd name="T87" fmla="*/ 1879 h 1976"/>
                  <a:gd name="T88" fmla="*/ 256 w 772"/>
                  <a:gd name="T89" fmla="*/ 1727 h 1976"/>
                  <a:gd name="T90" fmla="*/ 250 w 772"/>
                  <a:gd name="T91" fmla="*/ 1573 h 1976"/>
                  <a:gd name="T92" fmla="*/ 294 w 772"/>
                  <a:gd name="T93" fmla="*/ 1501 h 1976"/>
                  <a:gd name="T94" fmla="*/ 534 w 772"/>
                  <a:gd name="T95" fmla="*/ 1499 h 1976"/>
                  <a:gd name="T96" fmla="*/ 662 w 772"/>
                  <a:gd name="T97" fmla="*/ 1457 h 1976"/>
                  <a:gd name="T98" fmla="*/ 634 w 772"/>
                  <a:gd name="T99" fmla="*/ 1357 h 1976"/>
                  <a:gd name="T100" fmla="*/ 672 w 772"/>
                  <a:gd name="T101" fmla="*/ 1269 h 1976"/>
                  <a:gd name="T102" fmla="*/ 590 w 772"/>
                  <a:gd name="T103" fmla="*/ 1225 h 1976"/>
                  <a:gd name="T104" fmla="*/ 674 w 772"/>
                  <a:gd name="T105" fmla="*/ 1193 h 1976"/>
                  <a:gd name="T106" fmla="*/ 677 w 772"/>
                  <a:gd name="T107" fmla="*/ 1129 h 1976"/>
                  <a:gd name="T108" fmla="*/ 690 w 772"/>
                  <a:gd name="T109" fmla="*/ 1057 h 1976"/>
                  <a:gd name="T110" fmla="*/ 747 w 772"/>
                  <a:gd name="T111" fmla="*/ 1007 h 1976"/>
                  <a:gd name="T112" fmla="*/ 477 w 772"/>
                  <a:gd name="T113" fmla="*/ 850 h 1976"/>
                  <a:gd name="T114" fmla="*/ 352 w 772"/>
                  <a:gd name="T115" fmla="*/ 826 h 1976"/>
                  <a:gd name="T116" fmla="*/ 409 w 772"/>
                  <a:gd name="T117" fmla="*/ 782 h 1976"/>
                  <a:gd name="T118" fmla="*/ 517 w 772"/>
                  <a:gd name="T119" fmla="*/ 794 h 1976"/>
                  <a:gd name="T120" fmla="*/ 501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7" name="Freeform 70"/>
              <p:cNvSpPr>
                <a:spLocks/>
              </p:cNvSpPr>
              <p:nvPr userDrawn="1"/>
            </p:nvSpPr>
            <p:spPr bwMode="auto">
              <a:xfrm>
                <a:off x="1020" y="346"/>
                <a:ext cx="2187" cy="3756"/>
              </a:xfrm>
              <a:custGeom>
                <a:avLst/>
                <a:gdLst>
                  <a:gd name="T0" fmla="*/ 1903 w 2188"/>
                  <a:gd name="T1" fmla="*/ 3290 h 3756"/>
                  <a:gd name="T2" fmla="*/ 2183 w 2188"/>
                  <a:gd name="T3" fmla="*/ 336 h 3756"/>
                  <a:gd name="T4" fmla="*/ 2153 w 2188"/>
                  <a:gd name="T5" fmla="*/ 426 h 3756"/>
                  <a:gd name="T6" fmla="*/ 2083 w 2188"/>
                  <a:gd name="T7" fmla="*/ 368 h 3756"/>
                  <a:gd name="T8" fmla="*/ 2075 w 2188"/>
                  <a:gd name="T9" fmla="*/ 432 h 3756"/>
                  <a:gd name="T10" fmla="*/ 2027 w 2188"/>
                  <a:gd name="T11" fmla="*/ 374 h 3756"/>
                  <a:gd name="T12" fmla="*/ 1987 w 2188"/>
                  <a:gd name="T13" fmla="*/ 446 h 3756"/>
                  <a:gd name="T14" fmla="*/ 1957 w 2188"/>
                  <a:gd name="T15" fmla="*/ 396 h 3756"/>
                  <a:gd name="T16" fmla="*/ 1911 w 2188"/>
                  <a:gd name="T17" fmla="*/ 472 h 3756"/>
                  <a:gd name="T18" fmla="*/ 1877 w 2188"/>
                  <a:gd name="T19" fmla="*/ 416 h 3756"/>
                  <a:gd name="T20" fmla="*/ 1847 w 2188"/>
                  <a:gd name="T21" fmla="*/ 538 h 3756"/>
                  <a:gd name="T22" fmla="*/ 1823 w 2188"/>
                  <a:gd name="T23" fmla="*/ 458 h 3756"/>
                  <a:gd name="T24" fmla="*/ 1767 w 2188"/>
                  <a:gd name="T25" fmla="*/ 502 h 3756"/>
                  <a:gd name="T26" fmla="*/ 1745 w 2188"/>
                  <a:gd name="T27" fmla="*/ 544 h 3756"/>
                  <a:gd name="T28" fmla="*/ 1659 w 2188"/>
                  <a:gd name="T29" fmla="*/ 534 h 3756"/>
                  <a:gd name="T30" fmla="*/ 1665 w 2188"/>
                  <a:gd name="T31" fmla="*/ 594 h 3756"/>
                  <a:gd name="T32" fmla="*/ 1553 w 2188"/>
                  <a:gd name="T33" fmla="*/ 570 h 3756"/>
                  <a:gd name="T34" fmla="*/ 1615 w 2188"/>
                  <a:gd name="T35" fmla="*/ 638 h 3756"/>
                  <a:gd name="T36" fmla="*/ 1627 w 2188"/>
                  <a:gd name="T37" fmla="*/ 668 h 3756"/>
                  <a:gd name="T38" fmla="*/ 1535 w 2188"/>
                  <a:gd name="T39" fmla="*/ 638 h 3756"/>
                  <a:gd name="T40" fmla="*/ 1541 w 2188"/>
                  <a:gd name="T41" fmla="*/ 702 h 3756"/>
                  <a:gd name="T42" fmla="*/ 1589 w 2188"/>
                  <a:gd name="T43" fmla="*/ 762 h 3756"/>
                  <a:gd name="T44" fmla="*/ 1417 w 2188"/>
                  <a:gd name="T45" fmla="*/ 704 h 3756"/>
                  <a:gd name="T46" fmla="*/ 1509 w 2188"/>
                  <a:gd name="T47" fmla="*/ 784 h 3756"/>
                  <a:gd name="T48" fmla="*/ 1529 w 2188"/>
                  <a:gd name="T49" fmla="*/ 848 h 3756"/>
                  <a:gd name="T50" fmla="*/ 1499 w 2188"/>
                  <a:gd name="T51" fmla="*/ 890 h 3756"/>
                  <a:gd name="T52" fmla="*/ 1421 w 2188"/>
                  <a:gd name="T53" fmla="*/ 844 h 3756"/>
                  <a:gd name="T54" fmla="*/ 1357 w 2188"/>
                  <a:gd name="T55" fmla="*/ 830 h 3756"/>
                  <a:gd name="T56" fmla="*/ 1305 w 2188"/>
                  <a:gd name="T57" fmla="*/ 904 h 3756"/>
                  <a:gd name="T58" fmla="*/ 1467 w 2188"/>
                  <a:gd name="T59" fmla="*/ 920 h 3756"/>
                  <a:gd name="T60" fmla="*/ 1381 w 2188"/>
                  <a:gd name="T61" fmla="*/ 982 h 3756"/>
                  <a:gd name="T62" fmla="*/ 1417 w 2188"/>
                  <a:gd name="T63" fmla="*/ 1038 h 3756"/>
                  <a:gd name="T64" fmla="*/ 1449 w 2188"/>
                  <a:gd name="T65" fmla="*/ 1058 h 3756"/>
                  <a:gd name="T66" fmla="*/ 1431 w 2188"/>
                  <a:gd name="T67" fmla="*/ 1156 h 3756"/>
                  <a:gd name="T68" fmla="*/ 1363 w 2188"/>
                  <a:gd name="T69" fmla="*/ 1182 h 3756"/>
                  <a:gd name="T70" fmla="*/ 1369 w 2188"/>
                  <a:gd name="T71" fmla="*/ 1242 h 3756"/>
                  <a:gd name="T72" fmla="*/ 1391 w 2188"/>
                  <a:gd name="T73" fmla="*/ 1290 h 3756"/>
                  <a:gd name="T74" fmla="*/ 1387 w 2188"/>
                  <a:gd name="T75" fmla="*/ 1342 h 3756"/>
                  <a:gd name="T76" fmla="*/ 1405 w 2188"/>
                  <a:gd name="T77" fmla="*/ 1384 h 3756"/>
                  <a:gd name="T78" fmla="*/ 1433 w 2188"/>
                  <a:gd name="T79" fmla="*/ 1404 h 3756"/>
                  <a:gd name="T80" fmla="*/ 1479 w 2188"/>
                  <a:gd name="T81" fmla="*/ 1472 h 3756"/>
                  <a:gd name="T82" fmla="*/ 1535 w 2188"/>
                  <a:gd name="T83" fmla="*/ 1486 h 3756"/>
                  <a:gd name="T84" fmla="*/ 1571 w 2188"/>
                  <a:gd name="T85" fmla="*/ 1588 h 3756"/>
                  <a:gd name="T86" fmla="*/ 1627 w 2188"/>
                  <a:gd name="T87" fmla="*/ 1496 h 3756"/>
                  <a:gd name="T88" fmla="*/ 1639 w 2188"/>
                  <a:gd name="T89" fmla="*/ 1570 h 3756"/>
                  <a:gd name="T90" fmla="*/ 1727 w 2188"/>
                  <a:gd name="T91" fmla="*/ 1560 h 3756"/>
                  <a:gd name="T92" fmla="*/ 1715 w 2188"/>
                  <a:gd name="T93" fmla="*/ 1614 h 3756"/>
                  <a:gd name="T94" fmla="*/ 1719 w 2188"/>
                  <a:gd name="T95" fmla="*/ 1660 h 3756"/>
                  <a:gd name="T96" fmla="*/ 1755 w 2188"/>
                  <a:gd name="T97" fmla="*/ 1698 h 3756"/>
                  <a:gd name="T98" fmla="*/ 1791 w 2188"/>
                  <a:gd name="T99" fmla="*/ 1742 h 3756"/>
                  <a:gd name="T100" fmla="*/ 1847 w 2188"/>
                  <a:gd name="T101" fmla="*/ 1692 h 3756"/>
                  <a:gd name="T102" fmla="*/ 1881 w 2188"/>
                  <a:gd name="T103" fmla="*/ 1682 h 3756"/>
                  <a:gd name="T104" fmla="*/ 1911 w 2188"/>
                  <a:gd name="T105" fmla="*/ 1748 h 3756"/>
                  <a:gd name="T106" fmla="*/ 1931 w 2188"/>
                  <a:gd name="T107" fmla="*/ 1794 h 3756"/>
                  <a:gd name="T108" fmla="*/ 1961 w 2188"/>
                  <a:gd name="T109" fmla="*/ 1864 h 3756"/>
                  <a:gd name="T110" fmla="*/ 2027 w 2188"/>
                  <a:gd name="T111" fmla="*/ 1936 h 3756"/>
                  <a:gd name="T112" fmla="*/ 1955 w 2188"/>
                  <a:gd name="T113" fmla="*/ 2136 h 3756"/>
                  <a:gd name="T114" fmla="*/ 1747 w 2188"/>
                  <a:gd name="T115" fmla="*/ 2224 h 3756"/>
                  <a:gd name="T116" fmla="*/ 1619 w 2188"/>
                  <a:gd name="T117" fmla="*/ 2286 h 3756"/>
                  <a:gd name="T118" fmla="*/ 1815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8" name="Freeform 71"/>
              <p:cNvSpPr>
                <a:spLocks noEditPoints="1"/>
              </p:cNvSpPr>
              <p:nvPr userDrawn="1"/>
            </p:nvSpPr>
            <p:spPr bwMode="auto">
              <a:xfrm>
                <a:off x="3267" y="2816"/>
                <a:ext cx="695" cy="679"/>
              </a:xfrm>
              <a:custGeom>
                <a:avLst/>
                <a:gdLst>
                  <a:gd name="T0" fmla="*/ 176 w 696"/>
                  <a:gd name="T1" fmla="*/ 317 h 676"/>
                  <a:gd name="T2" fmla="*/ 186 w 696"/>
                  <a:gd name="T3" fmla="*/ 257 h 676"/>
                  <a:gd name="T4" fmla="*/ 208 w 696"/>
                  <a:gd name="T5" fmla="*/ 209 h 676"/>
                  <a:gd name="T6" fmla="*/ 242 w 696"/>
                  <a:gd name="T7" fmla="*/ 173 h 676"/>
                  <a:gd name="T8" fmla="*/ 290 w 696"/>
                  <a:gd name="T9" fmla="*/ 149 h 676"/>
                  <a:gd name="T10" fmla="*/ 348 w 696"/>
                  <a:gd name="T11" fmla="*/ 141 h 676"/>
                  <a:gd name="T12" fmla="*/ 383 w 696"/>
                  <a:gd name="T13" fmla="*/ 145 h 676"/>
                  <a:gd name="T14" fmla="*/ 433 w 696"/>
                  <a:gd name="T15" fmla="*/ 163 h 676"/>
                  <a:gd name="T16" fmla="*/ 471 w 696"/>
                  <a:gd name="T17" fmla="*/ 193 h 676"/>
                  <a:gd name="T18" fmla="*/ 497 w 696"/>
                  <a:gd name="T19" fmla="*/ 237 h 676"/>
                  <a:gd name="T20" fmla="*/ 511 w 696"/>
                  <a:gd name="T21" fmla="*/ 295 h 676"/>
                  <a:gd name="T22" fmla="*/ 513 w 696"/>
                  <a:gd name="T23" fmla="*/ 340 h 676"/>
                  <a:gd name="T24" fmla="*/ 507 w 696"/>
                  <a:gd name="T25" fmla="*/ 406 h 676"/>
                  <a:gd name="T26" fmla="*/ 489 w 696"/>
                  <a:gd name="T27" fmla="*/ 460 h 676"/>
                  <a:gd name="T28" fmla="*/ 461 w 696"/>
                  <a:gd name="T29" fmla="*/ 502 h 676"/>
                  <a:gd name="T30" fmla="*/ 419 w 696"/>
                  <a:gd name="T31" fmla="*/ 532 h 676"/>
                  <a:gd name="T32" fmla="*/ 365 w 696"/>
                  <a:gd name="T33" fmla="*/ 548 h 676"/>
                  <a:gd name="T34" fmla="*/ 328 w 696"/>
                  <a:gd name="T35" fmla="*/ 548 h 676"/>
                  <a:gd name="T36" fmla="*/ 276 w 696"/>
                  <a:gd name="T37" fmla="*/ 534 h 676"/>
                  <a:gd name="T38" fmla="*/ 232 w 696"/>
                  <a:gd name="T39" fmla="*/ 504 h 676"/>
                  <a:gd name="T40" fmla="*/ 202 w 696"/>
                  <a:gd name="T41" fmla="*/ 460 h 676"/>
                  <a:gd name="T42" fmla="*/ 182 w 696"/>
                  <a:gd name="T43" fmla="*/ 406 h 676"/>
                  <a:gd name="T44" fmla="*/ 176 w 696"/>
                  <a:gd name="T45" fmla="*/ 340 h 676"/>
                  <a:gd name="T46" fmla="*/ 348 w 696"/>
                  <a:gd name="T47" fmla="*/ 691 h 676"/>
                  <a:gd name="T48" fmla="*/ 453 w 696"/>
                  <a:gd name="T49" fmla="*/ 675 h 676"/>
                  <a:gd name="T50" fmla="*/ 545 w 696"/>
                  <a:gd name="T51" fmla="*/ 633 h 676"/>
                  <a:gd name="T52" fmla="*/ 617 w 696"/>
                  <a:gd name="T53" fmla="*/ 562 h 676"/>
                  <a:gd name="T54" fmla="*/ 665 w 696"/>
                  <a:gd name="T55" fmla="*/ 476 h 676"/>
                  <a:gd name="T56" fmla="*/ 689 w 696"/>
                  <a:gd name="T57" fmla="*/ 378 h 676"/>
                  <a:gd name="T58" fmla="*/ 689 w 696"/>
                  <a:gd name="T59" fmla="*/ 303 h 676"/>
                  <a:gd name="T60" fmla="*/ 665 w 696"/>
                  <a:gd name="T61" fmla="*/ 203 h 676"/>
                  <a:gd name="T62" fmla="*/ 615 w 696"/>
                  <a:gd name="T63" fmla="*/ 121 h 676"/>
                  <a:gd name="T64" fmla="*/ 543 w 696"/>
                  <a:gd name="T65" fmla="*/ 52 h 676"/>
                  <a:gd name="T66" fmla="*/ 453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71 h 676"/>
                  <a:gd name="T78" fmla="*/ 6 w 696"/>
                  <a:gd name="T79" fmla="*/ 267 h 676"/>
                  <a:gd name="T80" fmla="*/ 0 w 696"/>
                  <a:gd name="T81" fmla="*/ 340 h 676"/>
                  <a:gd name="T82" fmla="*/ 14 w 696"/>
                  <a:gd name="T83" fmla="*/ 448 h 676"/>
                  <a:gd name="T84" fmla="*/ 56 w 696"/>
                  <a:gd name="T85" fmla="*/ 540 h 676"/>
                  <a:gd name="T86" fmla="*/ 122 w 696"/>
                  <a:gd name="T87" fmla="*/ 615 h 676"/>
                  <a:gd name="T88" fmla="*/ 208 w 696"/>
                  <a:gd name="T89" fmla="*/ 665 h 676"/>
                  <a:gd name="T90" fmla="*/ 310 w 696"/>
                  <a:gd name="T91" fmla="*/ 689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9" name="Freeform 72"/>
              <p:cNvSpPr>
                <a:spLocks/>
              </p:cNvSpPr>
              <p:nvPr userDrawn="1"/>
            </p:nvSpPr>
            <p:spPr bwMode="auto">
              <a:xfrm>
                <a:off x="4053" y="2816"/>
                <a:ext cx="483" cy="679"/>
              </a:xfrm>
              <a:custGeom>
                <a:avLst/>
                <a:gdLst>
                  <a:gd name="T0" fmla="*/ 427 w 480"/>
                  <a:gd name="T1" fmla="*/ 143 h 676"/>
                  <a:gd name="T2" fmla="*/ 334 w 480"/>
                  <a:gd name="T3" fmla="*/ 131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3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48 w 480"/>
                  <a:gd name="T117" fmla="*/ 2 h 676"/>
                  <a:gd name="T118" fmla="*/ 427 w 480"/>
                  <a:gd name="T119" fmla="*/ 14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0" name="Freeform 73"/>
              <p:cNvSpPr>
                <a:spLocks/>
              </p:cNvSpPr>
              <p:nvPr userDrawn="1"/>
            </p:nvSpPr>
            <p:spPr bwMode="auto">
              <a:xfrm>
                <a:off x="1527" y="2582"/>
                <a:ext cx="248" cy="889"/>
              </a:xfrm>
              <a:custGeom>
                <a:avLst/>
                <a:gdLst>
                  <a:gd name="T0" fmla="*/ 20 w 250"/>
                  <a:gd name="T1" fmla="*/ 885 h 890"/>
                  <a:gd name="T2" fmla="*/ 20 w 250"/>
                  <a:gd name="T3" fmla="*/ 885 h 890"/>
                  <a:gd name="T4" fmla="*/ 26 w 250"/>
                  <a:gd name="T5" fmla="*/ 781 h 890"/>
                  <a:gd name="T6" fmla="*/ 28 w 250"/>
                  <a:gd name="T7" fmla="*/ 655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20 w 250"/>
                  <a:gd name="T21" fmla="*/ 0 h 890"/>
                  <a:gd name="T22" fmla="*/ 220 w 250"/>
                  <a:gd name="T23" fmla="*/ 0 h 890"/>
                  <a:gd name="T24" fmla="*/ 220 w 250"/>
                  <a:gd name="T25" fmla="*/ 54 h 890"/>
                  <a:gd name="T26" fmla="*/ 216 w 250"/>
                  <a:gd name="T27" fmla="*/ 114 h 890"/>
                  <a:gd name="T28" fmla="*/ 214 w 250"/>
                  <a:gd name="T29" fmla="*/ 180 h 890"/>
                  <a:gd name="T30" fmla="*/ 214 w 250"/>
                  <a:gd name="T31" fmla="*/ 254 h 890"/>
                  <a:gd name="T32" fmla="*/ 214 w 250"/>
                  <a:gd name="T33" fmla="*/ 573 h 890"/>
                  <a:gd name="T34" fmla="*/ 214 w 250"/>
                  <a:gd name="T35" fmla="*/ 573 h 890"/>
                  <a:gd name="T36" fmla="*/ 216 w 250"/>
                  <a:gd name="T37" fmla="*/ 649 h 890"/>
                  <a:gd name="T38" fmla="*/ 222 w 250"/>
                  <a:gd name="T39" fmla="*/ 731 h 890"/>
                  <a:gd name="T40" fmla="*/ 230 w 250"/>
                  <a:gd name="T41" fmla="*/ 813 h 890"/>
                  <a:gd name="T42" fmla="*/ 240 w 250"/>
                  <a:gd name="T43" fmla="*/ 885 h 890"/>
                  <a:gd name="T44" fmla="*/ 20 w 250"/>
                  <a:gd name="T45" fmla="*/ 88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1" name="Freeform 74"/>
              <p:cNvSpPr>
                <a:spLocks noEditPoints="1"/>
              </p:cNvSpPr>
              <p:nvPr userDrawn="1"/>
            </p:nvSpPr>
            <p:spPr bwMode="auto">
              <a:xfrm>
                <a:off x="1902" y="2816"/>
                <a:ext cx="725" cy="937"/>
              </a:xfrm>
              <a:custGeom>
                <a:avLst/>
                <a:gdLst>
                  <a:gd name="T0" fmla="*/ 209 w 722"/>
                  <a:gd name="T1" fmla="*/ 328 h 938"/>
                  <a:gd name="T2" fmla="*/ 219 w 722"/>
                  <a:gd name="T3" fmla="*/ 264 h 938"/>
                  <a:gd name="T4" fmla="*/ 241 w 722"/>
                  <a:gd name="T5" fmla="*/ 212 h 938"/>
                  <a:gd name="T6" fmla="*/ 273 w 722"/>
                  <a:gd name="T7" fmla="*/ 170 h 938"/>
                  <a:gd name="T8" fmla="*/ 317 w 722"/>
                  <a:gd name="T9" fmla="*/ 146 h 938"/>
                  <a:gd name="T10" fmla="*/ 380 w 722"/>
                  <a:gd name="T11" fmla="*/ 136 h 938"/>
                  <a:gd name="T12" fmla="*/ 416 w 722"/>
                  <a:gd name="T13" fmla="*/ 140 h 938"/>
                  <a:gd name="T14" fmla="*/ 466 w 722"/>
                  <a:gd name="T15" fmla="*/ 160 h 938"/>
                  <a:gd name="T16" fmla="*/ 506 w 722"/>
                  <a:gd name="T17" fmla="*/ 196 h 938"/>
                  <a:gd name="T18" fmla="*/ 536 w 722"/>
                  <a:gd name="T19" fmla="*/ 246 h 938"/>
                  <a:gd name="T20" fmla="*/ 552 w 722"/>
                  <a:gd name="T21" fmla="*/ 306 h 938"/>
                  <a:gd name="T22" fmla="*/ 556 w 722"/>
                  <a:gd name="T23" fmla="*/ 352 h 938"/>
                  <a:gd name="T24" fmla="*/ 550 w 722"/>
                  <a:gd name="T25" fmla="*/ 410 h 938"/>
                  <a:gd name="T26" fmla="*/ 532 w 722"/>
                  <a:gd name="T27" fmla="*/ 460 h 938"/>
                  <a:gd name="T28" fmla="*/ 502 w 722"/>
                  <a:gd name="T29" fmla="*/ 493 h 938"/>
                  <a:gd name="T30" fmla="*/ 460 w 722"/>
                  <a:gd name="T31" fmla="*/ 521 h 938"/>
                  <a:gd name="T32" fmla="*/ 408 w 722"/>
                  <a:gd name="T33" fmla="*/ 533 h 938"/>
                  <a:gd name="T34" fmla="*/ 365 w 722"/>
                  <a:gd name="T35" fmla="*/ 533 h 938"/>
                  <a:gd name="T36" fmla="*/ 309 w 722"/>
                  <a:gd name="T37" fmla="*/ 521 h 938"/>
                  <a:gd name="T38" fmla="*/ 265 w 722"/>
                  <a:gd name="T39" fmla="*/ 497 h 938"/>
                  <a:gd name="T40" fmla="*/ 235 w 722"/>
                  <a:gd name="T41" fmla="*/ 466 h 938"/>
                  <a:gd name="T42" fmla="*/ 215 w 722"/>
                  <a:gd name="T43" fmla="*/ 414 h 938"/>
                  <a:gd name="T44" fmla="*/ 209 w 722"/>
                  <a:gd name="T45" fmla="*/ 352 h 938"/>
                  <a:gd name="T46" fmla="*/ 235 w 722"/>
                  <a:gd name="T47" fmla="*/ 921 h 938"/>
                  <a:gd name="T48" fmla="*/ 223 w 722"/>
                  <a:gd name="T49" fmla="*/ 721 h 938"/>
                  <a:gd name="T50" fmla="*/ 223 w 722"/>
                  <a:gd name="T51" fmla="*/ 609 h 938"/>
                  <a:gd name="T52" fmla="*/ 301 w 722"/>
                  <a:gd name="T53" fmla="*/ 649 h 938"/>
                  <a:gd name="T54" fmla="*/ 394 w 722"/>
                  <a:gd name="T55" fmla="*/ 669 h 938"/>
                  <a:gd name="T56" fmla="*/ 464 w 722"/>
                  <a:gd name="T57" fmla="*/ 669 h 938"/>
                  <a:gd name="T58" fmla="*/ 554 w 722"/>
                  <a:gd name="T59" fmla="*/ 647 h 938"/>
                  <a:gd name="T60" fmla="*/ 633 w 722"/>
                  <a:gd name="T61" fmla="*/ 599 h 938"/>
                  <a:gd name="T62" fmla="*/ 689 w 722"/>
                  <a:gd name="T63" fmla="*/ 531 h 938"/>
                  <a:gd name="T64" fmla="*/ 725 w 722"/>
                  <a:gd name="T65" fmla="*/ 450 h 938"/>
                  <a:gd name="T66" fmla="*/ 737 w 722"/>
                  <a:gd name="T67" fmla="*/ 350 h 938"/>
                  <a:gd name="T68" fmla="*/ 731 w 722"/>
                  <a:gd name="T69" fmla="*/ 276 h 938"/>
                  <a:gd name="T70" fmla="*/ 701 w 722"/>
                  <a:gd name="T71" fmla="*/ 178 h 938"/>
                  <a:gd name="T72" fmla="*/ 651 w 722"/>
                  <a:gd name="T73" fmla="*/ 98 h 938"/>
                  <a:gd name="T74" fmla="*/ 576 w 722"/>
                  <a:gd name="T75" fmla="*/ 40 h 938"/>
                  <a:gd name="T76" fmla="*/ 488 w 722"/>
                  <a:gd name="T77" fmla="*/ 6 h 938"/>
                  <a:gd name="T78" fmla="*/ 422 w 722"/>
                  <a:gd name="T79" fmla="*/ 0 h 938"/>
                  <a:gd name="T80" fmla="*/ 353 w 722"/>
                  <a:gd name="T81" fmla="*/ 6 h 938"/>
                  <a:gd name="T82" fmla="*/ 303 w 722"/>
                  <a:gd name="T83" fmla="*/ 22 h 938"/>
                  <a:gd name="T84" fmla="*/ 231 w 722"/>
                  <a:gd name="T85" fmla="*/ 70 h 938"/>
                  <a:gd name="T86" fmla="*/ 195 w 722"/>
                  <a:gd name="T87" fmla="*/ 106 h 938"/>
                  <a:gd name="T88" fmla="*/ 173 w 722"/>
                  <a:gd name="T89" fmla="*/ 16 h 938"/>
                  <a:gd name="T90" fmla="*/ 16 w 722"/>
                  <a:gd name="T91" fmla="*/ 110 h 938"/>
                  <a:gd name="T92" fmla="*/ 38 w 722"/>
                  <a:gd name="T93" fmla="*/ 270 h 938"/>
                  <a:gd name="T94" fmla="*/ 40 w 722"/>
                  <a:gd name="T95" fmla="*/ 609 h 938"/>
                  <a:gd name="T96" fmla="*/ 38 w 722"/>
                  <a:gd name="T97" fmla="*/ 689 h 938"/>
                  <a:gd name="T98" fmla="*/ 235 w 722"/>
                  <a:gd name="T99" fmla="*/ 921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2" name="Freeform 75"/>
              <p:cNvSpPr>
                <a:spLocks/>
              </p:cNvSpPr>
              <p:nvPr userDrawn="1"/>
            </p:nvSpPr>
            <p:spPr bwMode="auto">
              <a:xfrm>
                <a:off x="2712" y="2816"/>
                <a:ext cx="483" cy="679"/>
              </a:xfrm>
              <a:custGeom>
                <a:avLst/>
                <a:gdLst>
                  <a:gd name="T0" fmla="*/ 409 w 480"/>
                  <a:gd name="T1" fmla="*/ 141 h 676"/>
                  <a:gd name="T2" fmla="*/ 332 w 480"/>
                  <a:gd name="T3" fmla="*/ 129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1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54 w 480"/>
                  <a:gd name="T117" fmla="*/ 4 h 676"/>
                  <a:gd name="T118" fmla="*/ 409 w 480"/>
                  <a:gd name="T119" fmla="*/ 141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grpSp>
        <p:pic>
          <p:nvPicPr>
            <p:cNvPr id="7" name="Picture 175" descr="IpsosReid only"/>
            <p:cNvPicPr>
              <a:picLocks noChangeAspect="1" noChangeArrowheads="1"/>
            </p:cNvPicPr>
            <p:nvPr userDrawn="1"/>
          </p:nvPicPr>
          <p:blipFill>
            <a:blip r:embed="rId2" cstate="print"/>
            <a:srcRect/>
            <a:stretch>
              <a:fillRect/>
            </a:stretch>
          </p:blipFill>
          <p:spPr bwMode="auto">
            <a:xfrm>
              <a:off x="3792" y="252"/>
              <a:ext cx="1776" cy="372"/>
            </a:xfrm>
            <a:prstGeom prst="rect">
              <a:avLst/>
            </a:prstGeom>
            <a:noFill/>
            <a:ln w="9525">
              <a:noFill/>
              <a:miter lim="800000"/>
              <a:headEnd/>
              <a:tailEnd/>
            </a:ln>
          </p:spPr>
        </p:pic>
      </p:grpSp>
      <p:sp>
        <p:nvSpPr>
          <p:cNvPr id="3074" name="Rectangle 2"/>
          <p:cNvSpPr>
            <a:spLocks noGrp="1" noChangeArrowheads="1"/>
          </p:cNvSpPr>
          <p:nvPr>
            <p:ph type="ctrTitle"/>
          </p:nvPr>
        </p:nvSpPr>
        <p:spPr>
          <a:xfrm>
            <a:off x="381000" y="2298700"/>
            <a:ext cx="8267700" cy="749300"/>
          </a:xfrm>
        </p:spPr>
        <p:txBody>
          <a:bodyPr lIns="0" rIns="0" anchor="b"/>
          <a:lstStyle>
            <a:lvl1pPr>
              <a:lnSpc>
                <a:spcPct val="100000"/>
              </a:lnSpc>
              <a:spcBef>
                <a:spcPct val="40000"/>
              </a:spcBef>
              <a:defRPr sz="3200" i="1"/>
            </a:lvl1pPr>
          </a:lstStyle>
          <a:p>
            <a:r>
              <a:rPr lang="en-US" smtClean="0"/>
              <a:t>Click to edit Master title style</a:t>
            </a:r>
            <a:endParaRPr lang="en-US"/>
          </a:p>
        </p:txBody>
      </p:sp>
      <p:sp>
        <p:nvSpPr>
          <p:cNvPr id="3154" name="Rectangle 82"/>
          <p:cNvSpPr>
            <a:spLocks noGrp="1" noChangeArrowheads="1"/>
          </p:cNvSpPr>
          <p:nvPr>
            <p:ph type="subTitle" idx="1"/>
          </p:nvPr>
        </p:nvSpPr>
        <p:spPr>
          <a:xfrm>
            <a:off x="381000" y="3124200"/>
            <a:ext cx="7162800" cy="609600"/>
          </a:xfrm>
          <a:ln algn="ctr"/>
        </p:spPr>
        <p:txBody>
          <a:bodyPr lIns="0" rIns="0"/>
          <a:lstStyle>
            <a:lvl1pPr marL="0" indent="0">
              <a:buFont typeface="Wingdings" pitchFamily="2" charset="2"/>
              <a:buNone/>
              <a:defRPr sz="2400" b="1" i="1">
                <a:latin typeface="Century Gothic"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3262760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4"/>
          <p:cNvSpPr>
            <a:spLocks noGrp="1"/>
          </p:cNvSpPr>
          <p:nvPr>
            <p:ph type="sldNum" sz="quarter" idx="3"/>
          </p:nvPr>
        </p:nvSpPr>
        <p:spPr>
          <a:xfrm>
            <a:off x="5686640" y="6281024"/>
            <a:ext cx="3169920" cy="480060"/>
          </a:xfrm>
          <a:prstGeom prst="rect">
            <a:avLst/>
          </a:prstGeom>
        </p:spPr>
        <p:txBody>
          <a:bodyPr vert="horz" lIns="95894" tIns="47947" rIns="95894" bIns="47947" rtlCol="0" anchor="b"/>
          <a:lstStyle>
            <a:lvl1pPr algn="r">
              <a:defRPr sz="1200"/>
            </a:lvl1pPr>
          </a:lstStyle>
          <a:p>
            <a:fld id="{5670B4CB-11AE-4C1C-BBE7-75F49C5C273D}" type="slidenum">
              <a:rPr lang="en-US" smtClean="0">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466098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18860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8723206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056710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42650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27558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87034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9931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71610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179496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4972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5"/>
          <p:cNvSpPr txBox="1">
            <a:spLocks noChangeArrowheads="1"/>
          </p:cNvSpPr>
          <p:nvPr/>
        </p:nvSpPr>
        <p:spPr bwMode="auto">
          <a:xfrm>
            <a:off x="6315075" y="6683375"/>
            <a:ext cx="2743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algn="r" eaLnBrk="1" fontAlgn="base" hangingPunct="1">
              <a:spcBef>
                <a:spcPct val="50000"/>
              </a:spcBef>
              <a:spcAft>
                <a:spcPct val="0"/>
              </a:spcAft>
              <a:defRPr/>
            </a:pPr>
            <a:r>
              <a:rPr lang="en-CA" sz="1000" b="1" smtClean="0">
                <a:latin typeface="Century Gothic" pitchFamily="34" charset="0"/>
              </a:rPr>
              <a:t>Nobody is unpredictable</a:t>
            </a:r>
          </a:p>
        </p:txBody>
      </p:sp>
      <p:grpSp>
        <p:nvGrpSpPr>
          <p:cNvPr id="2" name="Group 158"/>
          <p:cNvGrpSpPr>
            <a:grpSpLocks/>
          </p:cNvGrpSpPr>
          <p:nvPr/>
        </p:nvGrpSpPr>
        <p:grpSpPr bwMode="auto">
          <a:xfrm>
            <a:off x="381000" y="304800"/>
            <a:ext cx="8458200" cy="992188"/>
            <a:chOff x="240" y="192"/>
            <a:chExt cx="5328" cy="625"/>
          </a:xfrm>
        </p:grpSpPr>
        <p:grpSp>
          <p:nvGrpSpPr>
            <p:cNvPr id="3" name="Group 60"/>
            <p:cNvGrpSpPr>
              <a:grpSpLocks/>
            </p:cNvGrpSpPr>
            <p:nvPr userDrawn="1"/>
          </p:nvGrpSpPr>
          <p:grpSpPr bwMode="auto">
            <a:xfrm>
              <a:off x="240" y="192"/>
              <a:ext cx="681" cy="625"/>
              <a:chOff x="1020" y="346"/>
              <a:chExt cx="4114" cy="3756"/>
            </a:xfrm>
          </p:grpSpPr>
          <p:sp>
            <p:nvSpPr>
              <p:cNvPr id="8" name="Freeform 61"/>
              <p:cNvSpPr>
                <a:spLocks/>
              </p:cNvSpPr>
              <p:nvPr userDrawn="1"/>
            </p:nvSpPr>
            <p:spPr bwMode="auto">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9" name="Freeform 62"/>
              <p:cNvSpPr>
                <a:spLocks/>
              </p:cNvSpPr>
              <p:nvPr userDrawn="1"/>
            </p:nvSpPr>
            <p:spPr bwMode="auto">
              <a:xfrm>
                <a:off x="2633" y="1722"/>
                <a:ext cx="91" cy="60"/>
              </a:xfrm>
              <a:custGeom>
                <a:avLst/>
                <a:gdLst>
                  <a:gd name="T0" fmla="*/ 23 w 88"/>
                  <a:gd name="T1" fmla="*/ 39 h 62"/>
                  <a:gd name="T2" fmla="*/ 0 w 88"/>
                  <a:gd name="T3" fmla="*/ 48 h 62"/>
                  <a:gd name="T4" fmla="*/ 0 w 88"/>
                  <a:gd name="T5" fmla="*/ 48 h 62"/>
                  <a:gd name="T6" fmla="*/ 14 w 88"/>
                  <a:gd name="T7" fmla="*/ 50 h 62"/>
                  <a:gd name="T8" fmla="*/ 33 w 88"/>
                  <a:gd name="T9" fmla="*/ 52 h 62"/>
                  <a:gd name="T10" fmla="*/ 50 w 88"/>
                  <a:gd name="T11" fmla="*/ 48 h 62"/>
                  <a:gd name="T12" fmla="*/ 64 w 88"/>
                  <a:gd name="T13" fmla="*/ 45 h 62"/>
                  <a:gd name="T14" fmla="*/ 77 w 88"/>
                  <a:gd name="T15" fmla="*/ 42 h 62"/>
                  <a:gd name="T16" fmla="*/ 91 w 88"/>
                  <a:gd name="T17" fmla="*/ 35 h 62"/>
                  <a:gd name="T18" fmla="*/ 97 w 88"/>
                  <a:gd name="T19" fmla="*/ 27 h 62"/>
                  <a:gd name="T20" fmla="*/ 103 w 88"/>
                  <a:gd name="T21" fmla="*/ 19 h 62"/>
                  <a:gd name="T22" fmla="*/ 103 w 88"/>
                  <a:gd name="T23" fmla="*/ 0 h 62"/>
                  <a:gd name="T24" fmla="*/ 103 w 88"/>
                  <a:gd name="T25" fmla="*/ 0 h 62"/>
                  <a:gd name="T26" fmla="*/ 77 w 88"/>
                  <a:gd name="T27" fmla="*/ 6 h 62"/>
                  <a:gd name="T28" fmla="*/ 56 w 88"/>
                  <a:gd name="T29" fmla="*/ 15 h 62"/>
                  <a:gd name="T30" fmla="*/ 43 w 88"/>
                  <a:gd name="T31" fmla="*/ 17 h 62"/>
                  <a:gd name="T32" fmla="*/ 35 w 88"/>
                  <a:gd name="T33" fmla="*/ 23 h 62"/>
                  <a:gd name="T34" fmla="*/ 29 w 88"/>
                  <a:gd name="T35" fmla="*/ 31 h 62"/>
                  <a:gd name="T36" fmla="*/ 23 w 88"/>
                  <a:gd name="T37" fmla="*/ 39 h 62"/>
                  <a:gd name="T38" fmla="*/ 23 w 88"/>
                  <a:gd name="T39" fmla="*/ 39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0" name="Freeform 63"/>
              <p:cNvSpPr>
                <a:spLocks/>
              </p:cNvSpPr>
              <p:nvPr userDrawn="1"/>
            </p:nvSpPr>
            <p:spPr bwMode="auto">
              <a:xfrm>
                <a:off x="2826" y="1878"/>
                <a:ext cx="66" cy="72"/>
              </a:xfrm>
              <a:custGeom>
                <a:avLst/>
                <a:gdLst>
                  <a:gd name="T0" fmla="*/ 23 w 68"/>
                  <a:gd name="T1" fmla="*/ 2 h 68"/>
                  <a:gd name="T2" fmla="*/ 0 w 68"/>
                  <a:gd name="T3" fmla="*/ 0 h 68"/>
                  <a:gd name="T4" fmla="*/ 0 w 68"/>
                  <a:gd name="T5" fmla="*/ 0 h 68"/>
                  <a:gd name="T6" fmla="*/ 2 w 68"/>
                  <a:gd name="T7" fmla="*/ 23 h 68"/>
                  <a:gd name="T8" fmla="*/ 4 w 68"/>
                  <a:gd name="T9" fmla="*/ 38 h 68"/>
                  <a:gd name="T10" fmla="*/ 6 w 68"/>
                  <a:gd name="T11" fmla="*/ 47 h 68"/>
                  <a:gd name="T12" fmla="*/ 12 w 68"/>
                  <a:gd name="T13" fmla="*/ 59 h 68"/>
                  <a:gd name="T14" fmla="*/ 17 w 68"/>
                  <a:gd name="T15" fmla="*/ 66 h 68"/>
                  <a:gd name="T16" fmla="*/ 21 w 68"/>
                  <a:gd name="T17" fmla="*/ 77 h 68"/>
                  <a:gd name="T18" fmla="*/ 31 w 68"/>
                  <a:gd name="T19" fmla="*/ 85 h 68"/>
                  <a:gd name="T20" fmla="*/ 49 w 68"/>
                  <a:gd name="T21" fmla="*/ 90 h 68"/>
                  <a:gd name="T22" fmla="*/ 49 w 68"/>
                  <a:gd name="T23" fmla="*/ 90 h 68"/>
                  <a:gd name="T24" fmla="*/ 56 w 68"/>
                  <a:gd name="T25" fmla="*/ 80 h 68"/>
                  <a:gd name="T26" fmla="*/ 58 w 68"/>
                  <a:gd name="T27" fmla="*/ 72 h 68"/>
                  <a:gd name="T28" fmla="*/ 58 w 68"/>
                  <a:gd name="T29" fmla="*/ 66 h 68"/>
                  <a:gd name="T30" fmla="*/ 56 w 68"/>
                  <a:gd name="T31" fmla="*/ 53 h 68"/>
                  <a:gd name="T32" fmla="*/ 52 w 68"/>
                  <a:gd name="T33" fmla="*/ 42 h 68"/>
                  <a:gd name="T34" fmla="*/ 47 w 68"/>
                  <a:gd name="T35" fmla="*/ 28 h 68"/>
                  <a:gd name="T36" fmla="*/ 41 w 68"/>
                  <a:gd name="T37" fmla="*/ 19 h 68"/>
                  <a:gd name="T38" fmla="*/ 23 w 68"/>
                  <a:gd name="T39" fmla="*/ 2 h 68"/>
                  <a:gd name="T40" fmla="*/ 23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1" name="Freeform 64"/>
              <p:cNvSpPr>
                <a:spLocks/>
              </p:cNvSpPr>
              <p:nvPr userDrawn="1"/>
            </p:nvSpPr>
            <p:spPr bwMode="auto">
              <a:xfrm>
                <a:off x="2536" y="1217"/>
                <a:ext cx="103" cy="72"/>
              </a:xfrm>
              <a:custGeom>
                <a:avLst/>
                <a:gdLst>
                  <a:gd name="T0" fmla="*/ 17 w 106"/>
                  <a:gd name="T1" fmla="*/ 41 h 76"/>
                  <a:gd name="T2" fmla="*/ 0 w 106"/>
                  <a:gd name="T3" fmla="*/ 54 h 76"/>
                  <a:gd name="T4" fmla="*/ 0 w 106"/>
                  <a:gd name="T5" fmla="*/ 54 h 76"/>
                  <a:gd name="T6" fmla="*/ 16 w 106"/>
                  <a:gd name="T7" fmla="*/ 57 h 76"/>
                  <a:gd name="T8" fmla="*/ 27 w 106"/>
                  <a:gd name="T9" fmla="*/ 58 h 76"/>
                  <a:gd name="T10" fmla="*/ 41 w 106"/>
                  <a:gd name="T11" fmla="*/ 57 h 76"/>
                  <a:gd name="T12" fmla="*/ 51 w 106"/>
                  <a:gd name="T13" fmla="*/ 52 h 76"/>
                  <a:gd name="T14" fmla="*/ 62 w 106"/>
                  <a:gd name="T15" fmla="*/ 47 h 76"/>
                  <a:gd name="T16" fmla="*/ 72 w 106"/>
                  <a:gd name="T17" fmla="*/ 40 h 76"/>
                  <a:gd name="T18" fmla="*/ 79 w 106"/>
                  <a:gd name="T19" fmla="*/ 32 h 76"/>
                  <a:gd name="T20" fmla="*/ 84 w 106"/>
                  <a:gd name="T21" fmla="*/ 24 h 76"/>
                  <a:gd name="T22" fmla="*/ 91 w 106"/>
                  <a:gd name="T23" fmla="*/ 0 h 76"/>
                  <a:gd name="T24" fmla="*/ 91 w 106"/>
                  <a:gd name="T25" fmla="*/ 0 h 76"/>
                  <a:gd name="T26" fmla="*/ 70 w 106"/>
                  <a:gd name="T27" fmla="*/ 6 h 76"/>
                  <a:gd name="T28" fmla="*/ 58 w 106"/>
                  <a:gd name="T29" fmla="*/ 9 h 76"/>
                  <a:gd name="T30" fmla="*/ 50 w 106"/>
                  <a:gd name="T31" fmla="*/ 9 h 76"/>
                  <a:gd name="T32" fmla="*/ 43 w 106"/>
                  <a:gd name="T33" fmla="*/ 15 h 76"/>
                  <a:gd name="T34" fmla="*/ 33 w 106"/>
                  <a:gd name="T35" fmla="*/ 23 h 76"/>
                  <a:gd name="T36" fmla="*/ 25 w 106"/>
                  <a:gd name="T37" fmla="*/ 30 h 76"/>
                  <a:gd name="T38" fmla="*/ 17 w 106"/>
                  <a:gd name="T39" fmla="*/ 41 h 76"/>
                  <a:gd name="T40" fmla="*/ 17 w 106"/>
                  <a:gd name="T41" fmla="*/ 4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2" name="Freeform 65"/>
              <p:cNvSpPr>
                <a:spLocks/>
              </p:cNvSpPr>
              <p:nvPr userDrawn="1"/>
            </p:nvSpPr>
            <p:spPr bwMode="auto">
              <a:xfrm>
                <a:off x="2476" y="1392"/>
                <a:ext cx="85" cy="72"/>
              </a:xfrm>
              <a:custGeom>
                <a:avLst/>
                <a:gdLst>
                  <a:gd name="T0" fmla="*/ 97 w 82"/>
                  <a:gd name="T1" fmla="*/ 24 h 72"/>
                  <a:gd name="T2" fmla="*/ 91 w 82"/>
                  <a:gd name="T3" fmla="*/ 0 h 72"/>
                  <a:gd name="T4" fmla="*/ 91 w 82"/>
                  <a:gd name="T5" fmla="*/ 0 h 72"/>
                  <a:gd name="T6" fmla="*/ 60 w 82"/>
                  <a:gd name="T7" fmla="*/ 8 h 72"/>
                  <a:gd name="T8" fmla="*/ 35 w 82"/>
                  <a:gd name="T9" fmla="*/ 18 h 72"/>
                  <a:gd name="T10" fmla="*/ 25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21 w 82"/>
                  <a:gd name="T23" fmla="*/ 72 h 72"/>
                  <a:gd name="T24" fmla="*/ 35 w 82"/>
                  <a:gd name="T25" fmla="*/ 70 h 72"/>
                  <a:gd name="T26" fmla="*/ 52 w 82"/>
                  <a:gd name="T27" fmla="*/ 66 h 72"/>
                  <a:gd name="T28" fmla="*/ 62 w 82"/>
                  <a:gd name="T29" fmla="*/ 60 h 72"/>
                  <a:gd name="T30" fmla="*/ 73 w 82"/>
                  <a:gd name="T31" fmla="*/ 52 h 72"/>
                  <a:gd name="T32" fmla="*/ 85 w 82"/>
                  <a:gd name="T33" fmla="*/ 42 h 72"/>
                  <a:gd name="T34" fmla="*/ 97 w 82"/>
                  <a:gd name="T35" fmla="*/ 24 h 72"/>
                  <a:gd name="T36" fmla="*/ 97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3" name="Freeform 66"/>
              <p:cNvSpPr>
                <a:spLocks/>
              </p:cNvSpPr>
              <p:nvPr userDrawn="1"/>
            </p:nvSpPr>
            <p:spPr bwMode="auto">
              <a:xfrm>
                <a:off x="2452" y="1590"/>
                <a:ext cx="97" cy="60"/>
              </a:xfrm>
              <a:custGeom>
                <a:avLst/>
                <a:gdLst>
                  <a:gd name="T0" fmla="*/ 0 w 98"/>
                  <a:gd name="T1" fmla="*/ 43 h 62"/>
                  <a:gd name="T2" fmla="*/ 14 w 98"/>
                  <a:gd name="T3" fmla="*/ 48 h 62"/>
                  <a:gd name="T4" fmla="*/ 14 w 98"/>
                  <a:gd name="T5" fmla="*/ 48 h 62"/>
                  <a:gd name="T6" fmla="*/ 30 w 98"/>
                  <a:gd name="T7" fmla="*/ 52 h 62"/>
                  <a:gd name="T8" fmla="*/ 44 w 98"/>
                  <a:gd name="T9" fmla="*/ 50 h 62"/>
                  <a:gd name="T10" fmla="*/ 49 w 98"/>
                  <a:gd name="T11" fmla="*/ 46 h 62"/>
                  <a:gd name="T12" fmla="*/ 55 w 98"/>
                  <a:gd name="T13" fmla="*/ 43 h 62"/>
                  <a:gd name="T14" fmla="*/ 61 w 98"/>
                  <a:gd name="T15" fmla="*/ 37 h 62"/>
                  <a:gd name="T16" fmla="*/ 65 w 98"/>
                  <a:gd name="T17" fmla="*/ 29 h 62"/>
                  <a:gd name="T18" fmla="*/ 73 w 98"/>
                  <a:gd name="T19" fmla="*/ 15 h 62"/>
                  <a:gd name="T20" fmla="*/ 93 w 98"/>
                  <a:gd name="T21" fmla="*/ 2 h 62"/>
                  <a:gd name="T22" fmla="*/ 93 w 98"/>
                  <a:gd name="T23" fmla="*/ 2 h 62"/>
                  <a:gd name="T24" fmla="*/ 75 w 98"/>
                  <a:gd name="T25" fmla="*/ 0 h 62"/>
                  <a:gd name="T26" fmla="*/ 59 w 98"/>
                  <a:gd name="T27" fmla="*/ 2 h 62"/>
                  <a:gd name="T28" fmla="*/ 49 w 98"/>
                  <a:gd name="T29" fmla="*/ 6 h 62"/>
                  <a:gd name="T30" fmla="*/ 36 w 98"/>
                  <a:gd name="T31" fmla="*/ 14 h 62"/>
                  <a:gd name="T32" fmla="*/ 24 w 98"/>
                  <a:gd name="T33" fmla="*/ 17 h 62"/>
                  <a:gd name="T34" fmla="*/ 14 w 98"/>
                  <a:gd name="T35" fmla="*/ 25 h 62"/>
                  <a:gd name="T36" fmla="*/ 6 w 98"/>
                  <a:gd name="T37" fmla="*/ 35 h 62"/>
                  <a:gd name="T38" fmla="*/ 0 w 98"/>
                  <a:gd name="T39" fmla="*/ 43 h 62"/>
                  <a:gd name="T40" fmla="*/ 0 w 98"/>
                  <a:gd name="T41" fmla="*/ 4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4" name="Freeform 67"/>
              <p:cNvSpPr>
                <a:spLocks/>
              </p:cNvSpPr>
              <p:nvPr userDrawn="1"/>
            </p:nvSpPr>
            <p:spPr bwMode="auto">
              <a:xfrm>
                <a:off x="2724" y="941"/>
                <a:ext cx="97" cy="54"/>
              </a:xfrm>
              <a:custGeom>
                <a:avLst/>
                <a:gdLst>
                  <a:gd name="T0" fmla="*/ 18 w 96"/>
                  <a:gd name="T1" fmla="*/ 0 h 58"/>
                  <a:gd name="T2" fmla="*/ 0 w 96"/>
                  <a:gd name="T3" fmla="*/ 7 h 58"/>
                  <a:gd name="T4" fmla="*/ 0 w 96"/>
                  <a:gd name="T5" fmla="*/ 7 h 58"/>
                  <a:gd name="T6" fmla="*/ 2 w 96"/>
                  <a:gd name="T7" fmla="*/ 9 h 58"/>
                  <a:gd name="T8" fmla="*/ 4 w 96"/>
                  <a:gd name="T9" fmla="*/ 15 h 58"/>
                  <a:gd name="T10" fmla="*/ 14 w 96"/>
                  <a:gd name="T11" fmla="*/ 22 h 58"/>
                  <a:gd name="T12" fmla="*/ 26 w 96"/>
                  <a:gd name="T13" fmla="*/ 30 h 58"/>
                  <a:gd name="T14" fmla="*/ 42 w 96"/>
                  <a:gd name="T15" fmla="*/ 35 h 58"/>
                  <a:gd name="T16" fmla="*/ 63 w 96"/>
                  <a:gd name="T17" fmla="*/ 39 h 58"/>
                  <a:gd name="T18" fmla="*/ 77 w 96"/>
                  <a:gd name="T19" fmla="*/ 41 h 58"/>
                  <a:gd name="T20" fmla="*/ 83 w 96"/>
                  <a:gd name="T21" fmla="*/ 41 h 58"/>
                  <a:gd name="T22" fmla="*/ 89 w 96"/>
                  <a:gd name="T23" fmla="*/ 39 h 58"/>
                  <a:gd name="T24" fmla="*/ 95 w 96"/>
                  <a:gd name="T25" fmla="*/ 38 h 58"/>
                  <a:gd name="T26" fmla="*/ 99 w 96"/>
                  <a:gd name="T27" fmla="*/ 35 h 58"/>
                  <a:gd name="T28" fmla="*/ 101 w 96"/>
                  <a:gd name="T29" fmla="*/ 15 h 58"/>
                  <a:gd name="T30" fmla="*/ 101 w 96"/>
                  <a:gd name="T31" fmla="*/ 15 h 58"/>
                  <a:gd name="T32" fmla="*/ 83 w 96"/>
                  <a:gd name="T33" fmla="*/ 7 h 58"/>
                  <a:gd name="T34" fmla="*/ 65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5" name="Freeform 68"/>
              <p:cNvSpPr>
                <a:spLocks/>
              </p:cNvSpPr>
              <p:nvPr userDrawn="1"/>
            </p:nvSpPr>
            <p:spPr bwMode="auto">
              <a:xfrm>
                <a:off x="2941" y="851"/>
                <a:ext cx="66" cy="102"/>
              </a:xfrm>
              <a:custGeom>
                <a:avLst/>
                <a:gdLst>
                  <a:gd name="T0" fmla="*/ 47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7 w 64"/>
                  <a:gd name="T21" fmla="*/ 102 h 102"/>
                  <a:gd name="T22" fmla="*/ 27 w 64"/>
                  <a:gd name="T23" fmla="*/ 102 h 102"/>
                  <a:gd name="T24" fmla="*/ 50 w 64"/>
                  <a:gd name="T25" fmla="*/ 78 h 102"/>
                  <a:gd name="T26" fmla="*/ 64 w 64"/>
                  <a:gd name="T27" fmla="*/ 66 h 102"/>
                  <a:gd name="T28" fmla="*/ 70 w 64"/>
                  <a:gd name="T29" fmla="*/ 54 h 102"/>
                  <a:gd name="T30" fmla="*/ 74 w 64"/>
                  <a:gd name="T31" fmla="*/ 44 h 102"/>
                  <a:gd name="T32" fmla="*/ 74 w 64"/>
                  <a:gd name="T33" fmla="*/ 38 h 102"/>
                  <a:gd name="T34" fmla="*/ 72 w 64"/>
                  <a:gd name="T35" fmla="*/ 32 h 102"/>
                  <a:gd name="T36" fmla="*/ 70 w 64"/>
                  <a:gd name="T37" fmla="*/ 26 h 102"/>
                  <a:gd name="T38" fmla="*/ 66 w 64"/>
                  <a:gd name="T39" fmla="*/ 20 h 102"/>
                  <a:gd name="T40" fmla="*/ 47 w 64"/>
                  <a:gd name="T41" fmla="*/ 8 h 102"/>
                  <a:gd name="T42" fmla="*/ 47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6" name="Freeform 69"/>
              <p:cNvSpPr>
                <a:spLocks noEditPoints="1"/>
              </p:cNvSpPr>
              <p:nvPr userDrawn="1"/>
            </p:nvSpPr>
            <p:spPr bwMode="auto">
              <a:xfrm>
                <a:off x="3171" y="665"/>
                <a:ext cx="767" cy="1977"/>
              </a:xfrm>
              <a:custGeom>
                <a:avLst/>
                <a:gdLst>
                  <a:gd name="T0" fmla="*/ 616 w 772"/>
                  <a:gd name="T1" fmla="*/ 774 h 1976"/>
                  <a:gd name="T2" fmla="*/ 668 w 772"/>
                  <a:gd name="T3" fmla="*/ 690 h 1976"/>
                  <a:gd name="T4" fmla="*/ 666 w 772"/>
                  <a:gd name="T5" fmla="*/ 488 h 1976"/>
                  <a:gd name="T6" fmla="*/ 674 w 772"/>
                  <a:gd name="T7" fmla="*/ 430 h 1976"/>
                  <a:gd name="T8" fmla="*/ 674 w 772"/>
                  <a:gd name="T9" fmla="*/ 376 h 1976"/>
                  <a:gd name="T10" fmla="*/ 656 w 772"/>
                  <a:gd name="T11" fmla="*/ 320 h 1976"/>
                  <a:gd name="T12" fmla="*/ 626 w 772"/>
                  <a:gd name="T13" fmla="*/ 280 h 1976"/>
                  <a:gd name="T14" fmla="*/ 628 w 772"/>
                  <a:gd name="T15" fmla="*/ 238 h 1976"/>
                  <a:gd name="T16" fmla="*/ 590 w 772"/>
                  <a:gd name="T17" fmla="*/ 226 h 1976"/>
                  <a:gd name="T18" fmla="*/ 560 w 772"/>
                  <a:gd name="T19" fmla="*/ 190 h 1976"/>
                  <a:gd name="T20" fmla="*/ 548 w 772"/>
                  <a:gd name="T21" fmla="*/ 180 h 1976"/>
                  <a:gd name="T22" fmla="*/ 511 w 772"/>
                  <a:gd name="T23" fmla="*/ 182 h 1976"/>
                  <a:gd name="T24" fmla="*/ 503 w 772"/>
                  <a:gd name="T25" fmla="*/ 138 h 1976"/>
                  <a:gd name="T26" fmla="*/ 457 w 772"/>
                  <a:gd name="T27" fmla="*/ 156 h 1976"/>
                  <a:gd name="T28" fmla="*/ 459 w 772"/>
                  <a:gd name="T29" fmla="*/ 116 h 1976"/>
                  <a:gd name="T30" fmla="*/ 417 w 772"/>
                  <a:gd name="T31" fmla="*/ 120 h 1976"/>
                  <a:gd name="T32" fmla="*/ 377 w 772"/>
                  <a:gd name="T33" fmla="*/ 132 h 1976"/>
                  <a:gd name="T34" fmla="*/ 377 w 772"/>
                  <a:gd name="T35" fmla="*/ 80 h 1976"/>
                  <a:gd name="T36" fmla="*/ 366 w 772"/>
                  <a:gd name="T37" fmla="*/ 68 h 1976"/>
                  <a:gd name="T38" fmla="*/ 336 w 772"/>
                  <a:gd name="T39" fmla="*/ 44 h 1976"/>
                  <a:gd name="T40" fmla="*/ 304 w 772"/>
                  <a:gd name="T41" fmla="*/ 88 h 1976"/>
                  <a:gd name="T42" fmla="*/ 296 w 772"/>
                  <a:gd name="T43" fmla="*/ 64 h 1976"/>
                  <a:gd name="T44" fmla="*/ 320 w 772"/>
                  <a:gd name="T45" fmla="*/ 46 h 1976"/>
                  <a:gd name="T46" fmla="*/ 246 w 772"/>
                  <a:gd name="T47" fmla="*/ 122 h 1976"/>
                  <a:gd name="T48" fmla="*/ 228 w 772"/>
                  <a:gd name="T49" fmla="*/ 92 h 1976"/>
                  <a:gd name="T50" fmla="*/ 280 w 772"/>
                  <a:gd name="T51" fmla="*/ 18 h 1976"/>
                  <a:gd name="T52" fmla="*/ 213 w 772"/>
                  <a:gd name="T53" fmla="*/ 62 h 1976"/>
                  <a:gd name="T54" fmla="*/ 209 w 772"/>
                  <a:gd name="T55" fmla="*/ 90 h 1976"/>
                  <a:gd name="T56" fmla="*/ 203 w 772"/>
                  <a:gd name="T57" fmla="*/ 60 h 1976"/>
                  <a:gd name="T58" fmla="*/ 207 w 772"/>
                  <a:gd name="T59" fmla="*/ 8 h 1976"/>
                  <a:gd name="T60" fmla="*/ 179 w 772"/>
                  <a:gd name="T61" fmla="*/ 40 h 1976"/>
                  <a:gd name="T62" fmla="*/ 157 w 772"/>
                  <a:gd name="T63" fmla="*/ 0 h 1976"/>
                  <a:gd name="T64" fmla="*/ 151 w 772"/>
                  <a:gd name="T65" fmla="*/ 94 h 1976"/>
                  <a:gd name="T66" fmla="*/ 133 w 772"/>
                  <a:gd name="T67" fmla="*/ 12 h 1976"/>
                  <a:gd name="T68" fmla="*/ 79 w 772"/>
                  <a:gd name="T69" fmla="*/ 74 h 1976"/>
                  <a:gd name="T70" fmla="*/ 62 w 772"/>
                  <a:gd name="T71" fmla="*/ 98 h 1976"/>
                  <a:gd name="T72" fmla="*/ 54 w 772"/>
                  <a:gd name="T73" fmla="*/ 20 h 1976"/>
                  <a:gd name="T74" fmla="*/ 81 w 772"/>
                  <a:gd name="T75" fmla="*/ 738 h 1976"/>
                  <a:gd name="T76" fmla="*/ 38 w 772"/>
                  <a:gd name="T77" fmla="*/ 1705 h 1976"/>
                  <a:gd name="T78" fmla="*/ 171 w 772"/>
                  <a:gd name="T79" fmla="*/ 1959 h 1976"/>
                  <a:gd name="T80" fmla="*/ 556 w 772"/>
                  <a:gd name="T81" fmla="*/ 1981 h 1976"/>
                  <a:gd name="T82" fmla="*/ 636 w 772"/>
                  <a:gd name="T83" fmla="*/ 1943 h 1976"/>
                  <a:gd name="T84" fmla="*/ 457 w 772"/>
                  <a:gd name="T85" fmla="*/ 1915 h 1976"/>
                  <a:gd name="T86" fmla="*/ 358 w 772"/>
                  <a:gd name="T87" fmla="*/ 1879 h 1976"/>
                  <a:gd name="T88" fmla="*/ 256 w 772"/>
                  <a:gd name="T89" fmla="*/ 1727 h 1976"/>
                  <a:gd name="T90" fmla="*/ 250 w 772"/>
                  <a:gd name="T91" fmla="*/ 1573 h 1976"/>
                  <a:gd name="T92" fmla="*/ 294 w 772"/>
                  <a:gd name="T93" fmla="*/ 1501 h 1976"/>
                  <a:gd name="T94" fmla="*/ 534 w 772"/>
                  <a:gd name="T95" fmla="*/ 1499 h 1976"/>
                  <a:gd name="T96" fmla="*/ 662 w 772"/>
                  <a:gd name="T97" fmla="*/ 1457 h 1976"/>
                  <a:gd name="T98" fmla="*/ 634 w 772"/>
                  <a:gd name="T99" fmla="*/ 1357 h 1976"/>
                  <a:gd name="T100" fmla="*/ 672 w 772"/>
                  <a:gd name="T101" fmla="*/ 1269 h 1976"/>
                  <a:gd name="T102" fmla="*/ 590 w 772"/>
                  <a:gd name="T103" fmla="*/ 1225 h 1976"/>
                  <a:gd name="T104" fmla="*/ 674 w 772"/>
                  <a:gd name="T105" fmla="*/ 1193 h 1976"/>
                  <a:gd name="T106" fmla="*/ 677 w 772"/>
                  <a:gd name="T107" fmla="*/ 1129 h 1976"/>
                  <a:gd name="T108" fmla="*/ 690 w 772"/>
                  <a:gd name="T109" fmla="*/ 1057 h 1976"/>
                  <a:gd name="T110" fmla="*/ 747 w 772"/>
                  <a:gd name="T111" fmla="*/ 1007 h 1976"/>
                  <a:gd name="T112" fmla="*/ 477 w 772"/>
                  <a:gd name="T113" fmla="*/ 850 h 1976"/>
                  <a:gd name="T114" fmla="*/ 352 w 772"/>
                  <a:gd name="T115" fmla="*/ 826 h 1976"/>
                  <a:gd name="T116" fmla="*/ 409 w 772"/>
                  <a:gd name="T117" fmla="*/ 782 h 1976"/>
                  <a:gd name="T118" fmla="*/ 517 w 772"/>
                  <a:gd name="T119" fmla="*/ 794 h 1976"/>
                  <a:gd name="T120" fmla="*/ 501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7" name="Freeform 70"/>
              <p:cNvSpPr>
                <a:spLocks/>
              </p:cNvSpPr>
              <p:nvPr userDrawn="1"/>
            </p:nvSpPr>
            <p:spPr bwMode="auto">
              <a:xfrm>
                <a:off x="1020" y="346"/>
                <a:ext cx="2187" cy="3756"/>
              </a:xfrm>
              <a:custGeom>
                <a:avLst/>
                <a:gdLst>
                  <a:gd name="T0" fmla="*/ 1903 w 2188"/>
                  <a:gd name="T1" fmla="*/ 3290 h 3756"/>
                  <a:gd name="T2" fmla="*/ 2183 w 2188"/>
                  <a:gd name="T3" fmla="*/ 336 h 3756"/>
                  <a:gd name="T4" fmla="*/ 2153 w 2188"/>
                  <a:gd name="T5" fmla="*/ 426 h 3756"/>
                  <a:gd name="T6" fmla="*/ 2083 w 2188"/>
                  <a:gd name="T7" fmla="*/ 368 h 3756"/>
                  <a:gd name="T8" fmla="*/ 2075 w 2188"/>
                  <a:gd name="T9" fmla="*/ 432 h 3756"/>
                  <a:gd name="T10" fmla="*/ 2027 w 2188"/>
                  <a:gd name="T11" fmla="*/ 374 h 3756"/>
                  <a:gd name="T12" fmla="*/ 1987 w 2188"/>
                  <a:gd name="T13" fmla="*/ 446 h 3756"/>
                  <a:gd name="T14" fmla="*/ 1957 w 2188"/>
                  <a:gd name="T15" fmla="*/ 396 h 3756"/>
                  <a:gd name="T16" fmla="*/ 1911 w 2188"/>
                  <a:gd name="T17" fmla="*/ 472 h 3756"/>
                  <a:gd name="T18" fmla="*/ 1877 w 2188"/>
                  <a:gd name="T19" fmla="*/ 416 h 3756"/>
                  <a:gd name="T20" fmla="*/ 1847 w 2188"/>
                  <a:gd name="T21" fmla="*/ 538 h 3756"/>
                  <a:gd name="T22" fmla="*/ 1823 w 2188"/>
                  <a:gd name="T23" fmla="*/ 458 h 3756"/>
                  <a:gd name="T24" fmla="*/ 1767 w 2188"/>
                  <a:gd name="T25" fmla="*/ 502 h 3756"/>
                  <a:gd name="T26" fmla="*/ 1745 w 2188"/>
                  <a:gd name="T27" fmla="*/ 544 h 3756"/>
                  <a:gd name="T28" fmla="*/ 1659 w 2188"/>
                  <a:gd name="T29" fmla="*/ 534 h 3756"/>
                  <a:gd name="T30" fmla="*/ 1665 w 2188"/>
                  <a:gd name="T31" fmla="*/ 594 h 3756"/>
                  <a:gd name="T32" fmla="*/ 1553 w 2188"/>
                  <a:gd name="T33" fmla="*/ 570 h 3756"/>
                  <a:gd name="T34" fmla="*/ 1615 w 2188"/>
                  <a:gd name="T35" fmla="*/ 638 h 3756"/>
                  <a:gd name="T36" fmla="*/ 1627 w 2188"/>
                  <a:gd name="T37" fmla="*/ 668 h 3756"/>
                  <a:gd name="T38" fmla="*/ 1535 w 2188"/>
                  <a:gd name="T39" fmla="*/ 638 h 3756"/>
                  <a:gd name="T40" fmla="*/ 1541 w 2188"/>
                  <a:gd name="T41" fmla="*/ 702 h 3756"/>
                  <a:gd name="T42" fmla="*/ 1589 w 2188"/>
                  <a:gd name="T43" fmla="*/ 762 h 3756"/>
                  <a:gd name="T44" fmla="*/ 1417 w 2188"/>
                  <a:gd name="T45" fmla="*/ 704 h 3756"/>
                  <a:gd name="T46" fmla="*/ 1509 w 2188"/>
                  <a:gd name="T47" fmla="*/ 784 h 3756"/>
                  <a:gd name="T48" fmla="*/ 1529 w 2188"/>
                  <a:gd name="T49" fmla="*/ 848 h 3756"/>
                  <a:gd name="T50" fmla="*/ 1499 w 2188"/>
                  <a:gd name="T51" fmla="*/ 890 h 3756"/>
                  <a:gd name="T52" fmla="*/ 1421 w 2188"/>
                  <a:gd name="T53" fmla="*/ 844 h 3756"/>
                  <a:gd name="T54" fmla="*/ 1357 w 2188"/>
                  <a:gd name="T55" fmla="*/ 830 h 3756"/>
                  <a:gd name="T56" fmla="*/ 1305 w 2188"/>
                  <a:gd name="T57" fmla="*/ 904 h 3756"/>
                  <a:gd name="T58" fmla="*/ 1467 w 2188"/>
                  <a:gd name="T59" fmla="*/ 920 h 3756"/>
                  <a:gd name="T60" fmla="*/ 1381 w 2188"/>
                  <a:gd name="T61" fmla="*/ 982 h 3756"/>
                  <a:gd name="T62" fmla="*/ 1417 w 2188"/>
                  <a:gd name="T63" fmla="*/ 1038 h 3756"/>
                  <a:gd name="T64" fmla="*/ 1449 w 2188"/>
                  <a:gd name="T65" fmla="*/ 1058 h 3756"/>
                  <a:gd name="T66" fmla="*/ 1431 w 2188"/>
                  <a:gd name="T67" fmla="*/ 1156 h 3756"/>
                  <a:gd name="T68" fmla="*/ 1363 w 2188"/>
                  <a:gd name="T69" fmla="*/ 1182 h 3756"/>
                  <a:gd name="T70" fmla="*/ 1369 w 2188"/>
                  <a:gd name="T71" fmla="*/ 1242 h 3756"/>
                  <a:gd name="T72" fmla="*/ 1391 w 2188"/>
                  <a:gd name="T73" fmla="*/ 1290 h 3756"/>
                  <a:gd name="T74" fmla="*/ 1387 w 2188"/>
                  <a:gd name="T75" fmla="*/ 1342 h 3756"/>
                  <a:gd name="T76" fmla="*/ 1405 w 2188"/>
                  <a:gd name="T77" fmla="*/ 1384 h 3756"/>
                  <a:gd name="T78" fmla="*/ 1433 w 2188"/>
                  <a:gd name="T79" fmla="*/ 1404 h 3756"/>
                  <a:gd name="T80" fmla="*/ 1479 w 2188"/>
                  <a:gd name="T81" fmla="*/ 1472 h 3756"/>
                  <a:gd name="T82" fmla="*/ 1535 w 2188"/>
                  <a:gd name="T83" fmla="*/ 1486 h 3756"/>
                  <a:gd name="T84" fmla="*/ 1571 w 2188"/>
                  <a:gd name="T85" fmla="*/ 1588 h 3756"/>
                  <a:gd name="T86" fmla="*/ 1627 w 2188"/>
                  <a:gd name="T87" fmla="*/ 1496 h 3756"/>
                  <a:gd name="T88" fmla="*/ 1639 w 2188"/>
                  <a:gd name="T89" fmla="*/ 1570 h 3756"/>
                  <a:gd name="T90" fmla="*/ 1727 w 2188"/>
                  <a:gd name="T91" fmla="*/ 1560 h 3756"/>
                  <a:gd name="T92" fmla="*/ 1715 w 2188"/>
                  <a:gd name="T93" fmla="*/ 1614 h 3756"/>
                  <a:gd name="T94" fmla="*/ 1719 w 2188"/>
                  <a:gd name="T95" fmla="*/ 1660 h 3756"/>
                  <a:gd name="T96" fmla="*/ 1755 w 2188"/>
                  <a:gd name="T97" fmla="*/ 1698 h 3756"/>
                  <a:gd name="T98" fmla="*/ 1791 w 2188"/>
                  <a:gd name="T99" fmla="*/ 1742 h 3756"/>
                  <a:gd name="T100" fmla="*/ 1847 w 2188"/>
                  <a:gd name="T101" fmla="*/ 1692 h 3756"/>
                  <a:gd name="T102" fmla="*/ 1881 w 2188"/>
                  <a:gd name="T103" fmla="*/ 1682 h 3756"/>
                  <a:gd name="T104" fmla="*/ 1911 w 2188"/>
                  <a:gd name="T105" fmla="*/ 1748 h 3756"/>
                  <a:gd name="T106" fmla="*/ 1931 w 2188"/>
                  <a:gd name="T107" fmla="*/ 1794 h 3756"/>
                  <a:gd name="T108" fmla="*/ 1961 w 2188"/>
                  <a:gd name="T109" fmla="*/ 1864 h 3756"/>
                  <a:gd name="T110" fmla="*/ 2027 w 2188"/>
                  <a:gd name="T111" fmla="*/ 1936 h 3756"/>
                  <a:gd name="T112" fmla="*/ 1955 w 2188"/>
                  <a:gd name="T113" fmla="*/ 2136 h 3756"/>
                  <a:gd name="T114" fmla="*/ 1747 w 2188"/>
                  <a:gd name="T115" fmla="*/ 2224 h 3756"/>
                  <a:gd name="T116" fmla="*/ 1619 w 2188"/>
                  <a:gd name="T117" fmla="*/ 2286 h 3756"/>
                  <a:gd name="T118" fmla="*/ 1815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8" name="Freeform 71"/>
              <p:cNvSpPr>
                <a:spLocks noEditPoints="1"/>
              </p:cNvSpPr>
              <p:nvPr userDrawn="1"/>
            </p:nvSpPr>
            <p:spPr bwMode="auto">
              <a:xfrm>
                <a:off x="3267" y="2816"/>
                <a:ext cx="695" cy="679"/>
              </a:xfrm>
              <a:custGeom>
                <a:avLst/>
                <a:gdLst>
                  <a:gd name="T0" fmla="*/ 176 w 696"/>
                  <a:gd name="T1" fmla="*/ 317 h 676"/>
                  <a:gd name="T2" fmla="*/ 186 w 696"/>
                  <a:gd name="T3" fmla="*/ 257 h 676"/>
                  <a:gd name="T4" fmla="*/ 208 w 696"/>
                  <a:gd name="T5" fmla="*/ 209 h 676"/>
                  <a:gd name="T6" fmla="*/ 242 w 696"/>
                  <a:gd name="T7" fmla="*/ 173 h 676"/>
                  <a:gd name="T8" fmla="*/ 290 w 696"/>
                  <a:gd name="T9" fmla="*/ 149 h 676"/>
                  <a:gd name="T10" fmla="*/ 348 w 696"/>
                  <a:gd name="T11" fmla="*/ 141 h 676"/>
                  <a:gd name="T12" fmla="*/ 383 w 696"/>
                  <a:gd name="T13" fmla="*/ 145 h 676"/>
                  <a:gd name="T14" fmla="*/ 433 w 696"/>
                  <a:gd name="T15" fmla="*/ 163 h 676"/>
                  <a:gd name="T16" fmla="*/ 471 w 696"/>
                  <a:gd name="T17" fmla="*/ 193 h 676"/>
                  <a:gd name="T18" fmla="*/ 497 w 696"/>
                  <a:gd name="T19" fmla="*/ 237 h 676"/>
                  <a:gd name="T20" fmla="*/ 511 w 696"/>
                  <a:gd name="T21" fmla="*/ 295 h 676"/>
                  <a:gd name="T22" fmla="*/ 513 w 696"/>
                  <a:gd name="T23" fmla="*/ 340 h 676"/>
                  <a:gd name="T24" fmla="*/ 507 w 696"/>
                  <a:gd name="T25" fmla="*/ 406 h 676"/>
                  <a:gd name="T26" fmla="*/ 489 w 696"/>
                  <a:gd name="T27" fmla="*/ 460 h 676"/>
                  <a:gd name="T28" fmla="*/ 461 w 696"/>
                  <a:gd name="T29" fmla="*/ 502 h 676"/>
                  <a:gd name="T30" fmla="*/ 419 w 696"/>
                  <a:gd name="T31" fmla="*/ 532 h 676"/>
                  <a:gd name="T32" fmla="*/ 365 w 696"/>
                  <a:gd name="T33" fmla="*/ 548 h 676"/>
                  <a:gd name="T34" fmla="*/ 328 w 696"/>
                  <a:gd name="T35" fmla="*/ 548 h 676"/>
                  <a:gd name="T36" fmla="*/ 276 w 696"/>
                  <a:gd name="T37" fmla="*/ 534 h 676"/>
                  <a:gd name="T38" fmla="*/ 232 w 696"/>
                  <a:gd name="T39" fmla="*/ 504 h 676"/>
                  <a:gd name="T40" fmla="*/ 202 w 696"/>
                  <a:gd name="T41" fmla="*/ 460 h 676"/>
                  <a:gd name="T42" fmla="*/ 182 w 696"/>
                  <a:gd name="T43" fmla="*/ 406 h 676"/>
                  <a:gd name="T44" fmla="*/ 176 w 696"/>
                  <a:gd name="T45" fmla="*/ 340 h 676"/>
                  <a:gd name="T46" fmla="*/ 348 w 696"/>
                  <a:gd name="T47" fmla="*/ 691 h 676"/>
                  <a:gd name="T48" fmla="*/ 453 w 696"/>
                  <a:gd name="T49" fmla="*/ 675 h 676"/>
                  <a:gd name="T50" fmla="*/ 545 w 696"/>
                  <a:gd name="T51" fmla="*/ 633 h 676"/>
                  <a:gd name="T52" fmla="*/ 617 w 696"/>
                  <a:gd name="T53" fmla="*/ 562 h 676"/>
                  <a:gd name="T54" fmla="*/ 665 w 696"/>
                  <a:gd name="T55" fmla="*/ 476 h 676"/>
                  <a:gd name="T56" fmla="*/ 689 w 696"/>
                  <a:gd name="T57" fmla="*/ 378 h 676"/>
                  <a:gd name="T58" fmla="*/ 689 w 696"/>
                  <a:gd name="T59" fmla="*/ 303 h 676"/>
                  <a:gd name="T60" fmla="*/ 665 w 696"/>
                  <a:gd name="T61" fmla="*/ 203 h 676"/>
                  <a:gd name="T62" fmla="*/ 615 w 696"/>
                  <a:gd name="T63" fmla="*/ 121 h 676"/>
                  <a:gd name="T64" fmla="*/ 543 w 696"/>
                  <a:gd name="T65" fmla="*/ 52 h 676"/>
                  <a:gd name="T66" fmla="*/ 453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71 h 676"/>
                  <a:gd name="T78" fmla="*/ 6 w 696"/>
                  <a:gd name="T79" fmla="*/ 267 h 676"/>
                  <a:gd name="T80" fmla="*/ 0 w 696"/>
                  <a:gd name="T81" fmla="*/ 340 h 676"/>
                  <a:gd name="T82" fmla="*/ 14 w 696"/>
                  <a:gd name="T83" fmla="*/ 448 h 676"/>
                  <a:gd name="T84" fmla="*/ 56 w 696"/>
                  <a:gd name="T85" fmla="*/ 540 h 676"/>
                  <a:gd name="T86" fmla="*/ 122 w 696"/>
                  <a:gd name="T87" fmla="*/ 615 h 676"/>
                  <a:gd name="T88" fmla="*/ 208 w 696"/>
                  <a:gd name="T89" fmla="*/ 665 h 676"/>
                  <a:gd name="T90" fmla="*/ 310 w 696"/>
                  <a:gd name="T91" fmla="*/ 689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9" name="Freeform 72"/>
              <p:cNvSpPr>
                <a:spLocks/>
              </p:cNvSpPr>
              <p:nvPr userDrawn="1"/>
            </p:nvSpPr>
            <p:spPr bwMode="auto">
              <a:xfrm>
                <a:off x="4053" y="2816"/>
                <a:ext cx="483" cy="679"/>
              </a:xfrm>
              <a:custGeom>
                <a:avLst/>
                <a:gdLst>
                  <a:gd name="T0" fmla="*/ 427 w 480"/>
                  <a:gd name="T1" fmla="*/ 143 h 676"/>
                  <a:gd name="T2" fmla="*/ 334 w 480"/>
                  <a:gd name="T3" fmla="*/ 131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3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48 w 480"/>
                  <a:gd name="T117" fmla="*/ 2 h 676"/>
                  <a:gd name="T118" fmla="*/ 427 w 480"/>
                  <a:gd name="T119" fmla="*/ 14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0" name="Freeform 73"/>
              <p:cNvSpPr>
                <a:spLocks/>
              </p:cNvSpPr>
              <p:nvPr userDrawn="1"/>
            </p:nvSpPr>
            <p:spPr bwMode="auto">
              <a:xfrm>
                <a:off x="1527" y="2582"/>
                <a:ext cx="248" cy="889"/>
              </a:xfrm>
              <a:custGeom>
                <a:avLst/>
                <a:gdLst>
                  <a:gd name="T0" fmla="*/ 20 w 250"/>
                  <a:gd name="T1" fmla="*/ 885 h 890"/>
                  <a:gd name="T2" fmla="*/ 20 w 250"/>
                  <a:gd name="T3" fmla="*/ 885 h 890"/>
                  <a:gd name="T4" fmla="*/ 26 w 250"/>
                  <a:gd name="T5" fmla="*/ 781 h 890"/>
                  <a:gd name="T6" fmla="*/ 28 w 250"/>
                  <a:gd name="T7" fmla="*/ 655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20 w 250"/>
                  <a:gd name="T21" fmla="*/ 0 h 890"/>
                  <a:gd name="T22" fmla="*/ 220 w 250"/>
                  <a:gd name="T23" fmla="*/ 0 h 890"/>
                  <a:gd name="T24" fmla="*/ 220 w 250"/>
                  <a:gd name="T25" fmla="*/ 54 h 890"/>
                  <a:gd name="T26" fmla="*/ 216 w 250"/>
                  <a:gd name="T27" fmla="*/ 114 h 890"/>
                  <a:gd name="T28" fmla="*/ 214 w 250"/>
                  <a:gd name="T29" fmla="*/ 180 h 890"/>
                  <a:gd name="T30" fmla="*/ 214 w 250"/>
                  <a:gd name="T31" fmla="*/ 254 h 890"/>
                  <a:gd name="T32" fmla="*/ 214 w 250"/>
                  <a:gd name="T33" fmla="*/ 573 h 890"/>
                  <a:gd name="T34" fmla="*/ 214 w 250"/>
                  <a:gd name="T35" fmla="*/ 573 h 890"/>
                  <a:gd name="T36" fmla="*/ 216 w 250"/>
                  <a:gd name="T37" fmla="*/ 649 h 890"/>
                  <a:gd name="T38" fmla="*/ 222 w 250"/>
                  <a:gd name="T39" fmla="*/ 731 h 890"/>
                  <a:gd name="T40" fmla="*/ 230 w 250"/>
                  <a:gd name="T41" fmla="*/ 813 h 890"/>
                  <a:gd name="T42" fmla="*/ 240 w 250"/>
                  <a:gd name="T43" fmla="*/ 885 h 890"/>
                  <a:gd name="T44" fmla="*/ 20 w 250"/>
                  <a:gd name="T45" fmla="*/ 88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1" name="Freeform 74"/>
              <p:cNvSpPr>
                <a:spLocks noEditPoints="1"/>
              </p:cNvSpPr>
              <p:nvPr userDrawn="1"/>
            </p:nvSpPr>
            <p:spPr bwMode="auto">
              <a:xfrm>
                <a:off x="1902" y="2816"/>
                <a:ext cx="725" cy="937"/>
              </a:xfrm>
              <a:custGeom>
                <a:avLst/>
                <a:gdLst>
                  <a:gd name="T0" fmla="*/ 209 w 722"/>
                  <a:gd name="T1" fmla="*/ 328 h 938"/>
                  <a:gd name="T2" fmla="*/ 219 w 722"/>
                  <a:gd name="T3" fmla="*/ 264 h 938"/>
                  <a:gd name="T4" fmla="*/ 241 w 722"/>
                  <a:gd name="T5" fmla="*/ 212 h 938"/>
                  <a:gd name="T6" fmla="*/ 273 w 722"/>
                  <a:gd name="T7" fmla="*/ 170 h 938"/>
                  <a:gd name="T8" fmla="*/ 317 w 722"/>
                  <a:gd name="T9" fmla="*/ 146 h 938"/>
                  <a:gd name="T10" fmla="*/ 380 w 722"/>
                  <a:gd name="T11" fmla="*/ 136 h 938"/>
                  <a:gd name="T12" fmla="*/ 416 w 722"/>
                  <a:gd name="T13" fmla="*/ 140 h 938"/>
                  <a:gd name="T14" fmla="*/ 466 w 722"/>
                  <a:gd name="T15" fmla="*/ 160 h 938"/>
                  <a:gd name="T16" fmla="*/ 506 w 722"/>
                  <a:gd name="T17" fmla="*/ 196 h 938"/>
                  <a:gd name="T18" fmla="*/ 536 w 722"/>
                  <a:gd name="T19" fmla="*/ 246 h 938"/>
                  <a:gd name="T20" fmla="*/ 552 w 722"/>
                  <a:gd name="T21" fmla="*/ 306 h 938"/>
                  <a:gd name="T22" fmla="*/ 556 w 722"/>
                  <a:gd name="T23" fmla="*/ 352 h 938"/>
                  <a:gd name="T24" fmla="*/ 550 w 722"/>
                  <a:gd name="T25" fmla="*/ 410 h 938"/>
                  <a:gd name="T26" fmla="*/ 532 w 722"/>
                  <a:gd name="T27" fmla="*/ 460 h 938"/>
                  <a:gd name="T28" fmla="*/ 502 w 722"/>
                  <a:gd name="T29" fmla="*/ 493 h 938"/>
                  <a:gd name="T30" fmla="*/ 460 w 722"/>
                  <a:gd name="T31" fmla="*/ 521 h 938"/>
                  <a:gd name="T32" fmla="*/ 408 w 722"/>
                  <a:gd name="T33" fmla="*/ 533 h 938"/>
                  <a:gd name="T34" fmla="*/ 365 w 722"/>
                  <a:gd name="T35" fmla="*/ 533 h 938"/>
                  <a:gd name="T36" fmla="*/ 309 w 722"/>
                  <a:gd name="T37" fmla="*/ 521 h 938"/>
                  <a:gd name="T38" fmla="*/ 265 w 722"/>
                  <a:gd name="T39" fmla="*/ 497 h 938"/>
                  <a:gd name="T40" fmla="*/ 235 w 722"/>
                  <a:gd name="T41" fmla="*/ 466 h 938"/>
                  <a:gd name="T42" fmla="*/ 215 w 722"/>
                  <a:gd name="T43" fmla="*/ 414 h 938"/>
                  <a:gd name="T44" fmla="*/ 209 w 722"/>
                  <a:gd name="T45" fmla="*/ 352 h 938"/>
                  <a:gd name="T46" fmla="*/ 235 w 722"/>
                  <a:gd name="T47" fmla="*/ 921 h 938"/>
                  <a:gd name="T48" fmla="*/ 223 w 722"/>
                  <a:gd name="T49" fmla="*/ 721 h 938"/>
                  <a:gd name="T50" fmla="*/ 223 w 722"/>
                  <a:gd name="T51" fmla="*/ 609 h 938"/>
                  <a:gd name="T52" fmla="*/ 301 w 722"/>
                  <a:gd name="T53" fmla="*/ 649 h 938"/>
                  <a:gd name="T54" fmla="*/ 394 w 722"/>
                  <a:gd name="T55" fmla="*/ 669 h 938"/>
                  <a:gd name="T56" fmla="*/ 464 w 722"/>
                  <a:gd name="T57" fmla="*/ 669 h 938"/>
                  <a:gd name="T58" fmla="*/ 554 w 722"/>
                  <a:gd name="T59" fmla="*/ 647 h 938"/>
                  <a:gd name="T60" fmla="*/ 633 w 722"/>
                  <a:gd name="T61" fmla="*/ 599 h 938"/>
                  <a:gd name="T62" fmla="*/ 689 w 722"/>
                  <a:gd name="T63" fmla="*/ 531 h 938"/>
                  <a:gd name="T64" fmla="*/ 725 w 722"/>
                  <a:gd name="T65" fmla="*/ 450 h 938"/>
                  <a:gd name="T66" fmla="*/ 737 w 722"/>
                  <a:gd name="T67" fmla="*/ 350 h 938"/>
                  <a:gd name="T68" fmla="*/ 731 w 722"/>
                  <a:gd name="T69" fmla="*/ 276 h 938"/>
                  <a:gd name="T70" fmla="*/ 701 w 722"/>
                  <a:gd name="T71" fmla="*/ 178 h 938"/>
                  <a:gd name="T72" fmla="*/ 651 w 722"/>
                  <a:gd name="T73" fmla="*/ 98 h 938"/>
                  <a:gd name="T74" fmla="*/ 576 w 722"/>
                  <a:gd name="T75" fmla="*/ 40 h 938"/>
                  <a:gd name="T76" fmla="*/ 488 w 722"/>
                  <a:gd name="T77" fmla="*/ 6 h 938"/>
                  <a:gd name="T78" fmla="*/ 422 w 722"/>
                  <a:gd name="T79" fmla="*/ 0 h 938"/>
                  <a:gd name="T80" fmla="*/ 353 w 722"/>
                  <a:gd name="T81" fmla="*/ 6 h 938"/>
                  <a:gd name="T82" fmla="*/ 303 w 722"/>
                  <a:gd name="T83" fmla="*/ 22 h 938"/>
                  <a:gd name="T84" fmla="*/ 231 w 722"/>
                  <a:gd name="T85" fmla="*/ 70 h 938"/>
                  <a:gd name="T86" fmla="*/ 195 w 722"/>
                  <a:gd name="T87" fmla="*/ 106 h 938"/>
                  <a:gd name="T88" fmla="*/ 173 w 722"/>
                  <a:gd name="T89" fmla="*/ 16 h 938"/>
                  <a:gd name="T90" fmla="*/ 16 w 722"/>
                  <a:gd name="T91" fmla="*/ 110 h 938"/>
                  <a:gd name="T92" fmla="*/ 38 w 722"/>
                  <a:gd name="T93" fmla="*/ 270 h 938"/>
                  <a:gd name="T94" fmla="*/ 40 w 722"/>
                  <a:gd name="T95" fmla="*/ 609 h 938"/>
                  <a:gd name="T96" fmla="*/ 38 w 722"/>
                  <a:gd name="T97" fmla="*/ 689 h 938"/>
                  <a:gd name="T98" fmla="*/ 235 w 722"/>
                  <a:gd name="T99" fmla="*/ 921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2" name="Freeform 75"/>
              <p:cNvSpPr>
                <a:spLocks/>
              </p:cNvSpPr>
              <p:nvPr userDrawn="1"/>
            </p:nvSpPr>
            <p:spPr bwMode="auto">
              <a:xfrm>
                <a:off x="2712" y="2816"/>
                <a:ext cx="483" cy="679"/>
              </a:xfrm>
              <a:custGeom>
                <a:avLst/>
                <a:gdLst>
                  <a:gd name="T0" fmla="*/ 409 w 480"/>
                  <a:gd name="T1" fmla="*/ 141 h 676"/>
                  <a:gd name="T2" fmla="*/ 332 w 480"/>
                  <a:gd name="T3" fmla="*/ 129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1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54 w 480"/>
                  <a:gd name="T117" fmla="*/ 4 h 676"/>
                  <a:gd name="T118" fmla="*/ 409 w 480"/>
                  <a:gd name="T119" fmla="*/ 141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grpSp>
        <p:pic>
          <p:nvPicPr>
            <p:cNvPr id="7" name="Picture 175" descr="IpsosReid only"/>
            <p:cNvPicPr>
              <a:picLocks noChangeAspect="1" noChangeArrowheads="1"/>
            </p:cNvPicPr>
            <p:nvPr userDrawn="1"/>
          </p:nvPicPr>
          <p:blipFill>
            <a:blip r:embed="rId2" cstate="print"/>
            <a:srcRect/>
            <a:stretch>
              <a:fillRect/>
            </a:stretch>
          </p:blipFill>
          <p:spPr bwMode="auto">
            <a:xfrm>
              <a:off x="3792" y="252"/>
              <a:ext cx="1776" cy="372"/>
            </a:xfrm>
            <a:prstGeom prst="rect">
              <a:avLst/>
            </a:prstGeom>
            <a:noFill/>
            <a:ln w="9525">
              <a:noFill/>
              <a:miter lim="800000"/>
              <a:headEnd/>
              <a:tailEnd/>
            </a:ln>
          </p:spPr>
        </p:pic>
      </p:grpSp>
      <p:sp>
        <p:nvSpPr>
          <p:cNvPr id="3074" name="Rectangle 2"/>
          <p:cNvSpPr>
            <a:spLocks noGrp="1" noChangeArrowheads="1"/>
          </p:cNvSpPr>
          <p:nvPr>
            <p:ph type="ctrTitle"/>
          </p:nvPr>
        </p:nvSpPr>
        <p:spPr>
          <a:xfrm>
            <a:off x="381000" y="2298700"/>
            <a:ext cx="8267700" cy="749300"/>
          </a:xfrm>
        </p:spPr>
        <p:txBody>
          <a:bodyPr lIns="0" rIns="0" anchor="b"/>
          <a:lstStyle>
            <a:lvl1pPr>
              <a:lnSpc>
                <a:spcPct val="100000"/>
              </a:lnSpc>
              <a:spcBef>
                <a:spcPct val="40000"/>
              </a:spcBef>
              <a:defRPr sz="3200" i="1"/>
            </a:lvl1pPr>
          </a:lstStyle>
          <a:p>
            <a:r>
              <a:rPr lang="en-US" smtClean="0"/>
              <a:t>Click to edit Master title style</a:t>
            </a:r>
            <a:endParaRPr lang="en-US"/>
          </a:p>
        </p:txBody>
      </p:sp>
      <p:sp>
        <p:nvSpPr>
          <p:cNvPr id="3154" name="Rectangle 82"/>
          <p:cNvSpPr>
            <a:spLocks noGrp="1" noChangeArrowheads="1"/>
          </p:cNvSpPr>
          <p:nvPr>
            <p:ph type="subTitle" idx="1"/>
          </p:nvPr>
        </p:nvSpPr>
        <p:spPr>
          <a:xfrm>
            <a:off x="381000" y="3124200"/>
            <a:ext cx="7162800" cy="609600"/>
          </a:xfrm>
          <a:ln algn="ctr"/>
        </p:spPr>
        <p:txBody>
          <a:bodyPr lIns="0" rIns="0"/>
          <a:lstStyle>
            <a:lvl1pPr marL="0" indent="0">
              <a:buFont typeface="Wingdings" pitchFamily="2" charset="2"/>
              <a:buNone/>
              <a:defRPr sz="2400" b="1" i="1">
                <a:latin typeface="Century Gothic"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40245592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436127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8497487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37330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1922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50998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518693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3826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117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4256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99871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9980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29117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32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895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57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5400"/>
            <a:ext cx="7891463" cy="736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 name="Text Box 71"/>
          <p:cNvSpPr txBox="1">
            <a:spLocks noChangeArrowheads="1"/>
          </p:cNvSpPr>
          <p:nvPr/>
        </p:nvSpPr>
        <p:spPr bwMode="gray">
          <a:xfrm>
            <a:off x="8597900" y="4572000"/>
            <a:ext cx="546100" cy="1752600"/>
          </a:xfrm>
          <a:prstGeom prst="rect">
            <a:avLst/>
          </a:prstGeom>
          <a:noFill/>
          <a:ln w="9525" algn="ctr">
            <a:noFill/>
            <a:miter lim="800000"/>
            <a:headEnd/>
            <a:tailEnd/>
          </a:ln>
          <a:effectLst/>
        </p:spPr>
        <p:txBody>
          <a:bodyPr vert="eaVert" lIns="90000" tIns="46800" rIns="90000" bIns="46800">
            <a:spAutoFit/>
          </a:bodyPr>
          <a:lstStyle/>
          <a:p>
            <a:pPr fontAlgn="base">
              <a:spcBef>
                <a:spcPct val="50000"/>
              </a:spcBef>
              <a:spcAft>
                <a:spcPct val="0"/>
              </a:spcAft>
              <a:defRPr/>
            </a:pPr>
            <a:endParaRPr lang="fr-FR" sz="2400">
              <a:solidFill>
                <a:srgbClr val="FFFFFF"/>
              </a:solidFill>
            </a:endParaRPr>
          </a:p>
        </p:txBody>
      </p:sp>
      <p:sp>
        <p:nvSpPr>
          <p:cNvPr id="1028" name="Rectangle 78"/>
          <p:cNvSpPr>
            <a:spLocks noGrp="1" noChangeArrowheads="1"/>
          </p:cNvSpPr>
          <p:nvPr>
            <p:ph type="body" idx="1"/>
          </p:nvPr>
        </p:nvSpPr>
        <p:spPr bwMode="auto">
          <a:xfrm>
            <a:off x="381000" y="1066800"/>
            <a:ext cx="84582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fontAlgn="base">
                <a:spcBef>
                  <a:spcPct val="0"/>
                </a:spcBef>
                <a:spcAft>
                  <a:spcPct val="0"/>
                </a:spcAft>
                <a:defRPr/>
              </a:pPr>
              <a:endParaRPr lang="en-CA" sz="2800">
                <a:solidFill>
                  <a:srgbClr val="000066"/>
                </a:solidFill>
                <a:latin typeface="Times New Roman" pitchFamily="18" charset="0"/>
              </a:endParaRPr>
            </a:p>
          </p:txBody>
        </p:sp>
        <p:pic>
          <p:nvPicPr>
            <p:cNvPr id="1031" name="Picture 158" descr="maritimes-map"/>
            <p:cNvPicPr>
              <a:picLocks noChangeAspect="1" noChangeArrowheads="1"/>
            </p:cNvPicPr>
            <p:nvPr userDrawn="1"/>
          </p:nvPicPr>
          <p:blipFill>
            <a:blip r:embed="rId13" cstate="print"/>
            <a:srcRect/>
            <a:stretch>
              <a:fillRect/>
            </a:stretch>
          </p:blipFill>
          <p:spPr bwMode="auto">
            <a:xfrm>
              <a:off x="48" y="12"/>
              <a:ext cx="659" cy="468"/>
            </a:xfrm>
            <a:prstGeom prst="rect">
              <a:avLst/>
            </a:prstGeom>
            <a:noFill/>
            <a:ln w="9525">
              <a:noFill/>
              <a:miter lim="800000"/>
              <a:headEnd/>
              <a:tailEnd/>
            </a:ln>
          </p:spPr>
        </p:pic>
      </p:grpSp>
      <p:grpSp>
        <p:nvGrpSpPr>
          <p:cNvPr id="12" name="Group 30"/>
          <p:cNvGrpSpPr>
            <a:grpSpLocks/>
          </p:cNvGrpSpPr>
          <p:nvPr/>
        </p:nvGrpSpPr>
        <p:grpSpPr bwMode="auto">
          <a:xfrm>
            <a:off x="4355976" y="6480720"/>
            <a:ext cx="360040" cy="332656"/>
            <a:chOff x="1106" y="813"/>
            <a:chExt cx="931" cy="931"/>
          </a:xfrm>
        </p:grpSpPr>
        <p:sp>
          <p:nvSpPr>
            <p:cNvPr id="13" name="Freeform 31"/>
            <p:cNvSpPr>
              <a:spLocks/>
            </p:cNvSpPr>
            <p:nvPr/>
          </p:nvSpPr>
          <p:spPr bwMode="auto">
            <a:xfrm>
              <a:off x="1435" y="914"/>
              <a:ext cx="276" cy="274"/>
            </a:xfrm>
            <a:custGeom>
              <a:avLst/>
              <a:gdLst>
                <a:gd name="T0" fmla="*/ 0 w 552"/>
                <a:gd name="T1" fmla="*/ 274 h 547"/>
                <a:gd name="T2" fmla="*/ 0 w 552"/>
                <a:gd name="T3" fmla="*/ 0 h 547"/>
                <a:gd name="T4" fmla="*/ 276 w 552"/>
                <a:gd name="T5" fmla="*/ 0 h 547"/>
                <a:gd name="T6" fmla="*/ 276 w 552"/>
                <a:gd name="T7" fmla="*/ 274 h 547"/>
                <a:gd name="T8" fmla="*/ 206 w 552"/>
                <a:gd name="T9" fmla="*/ 274 h 547"/>
                <a:gd name="T10" fmla="*/ 206 w 552"/>
                <a:gd name="T11" fmla="*/ 69 h 547"/>
                <a:gd name="T12" fmla="*/ 172 w 552"/>
                <a:gd name="T13" fmla="*/ 274 h 547"/>
                <a:gd name="T14" fmla="*/ 104 w 552"/>
                <a:gd name="T15" fmla="*/ 274 h 547"/>
                <a:gd name="T16" fmla="*/ 69 w 552"/>
                <a:gd name="T17" fmla="*/ 69 h 547"/>
                <a:gd name="T18" fmla="*/ 69 w 552"/>
                <a:gd name="T19" fmla="*/ 274 h 547"/>
                <a:gd name="T20" fmla="*/ 0 w 552"/>
                <a:gd name="T21" fmla="*/ 274 h 5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2"/>
                <a:gd name="T34" fmla="*/ 0 h 547"/>
                <a:gd name="T35" fmla="*/ 552 w 552"/>
                <a:gd name="T36" fmla="*/ 547 h 5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2" h="547">
                  <a:moveTo>
                    <a:pt x="0" y="547"/>
                  </a:moveTo>
                  <a:lnTo>
                    <a:pt x="0" y="0"/>
                  </a:lnTo>
                  <a:lnTo>
                    <a:pt x="551" y="0"/>
                  </a:lnTo>
                  <a:lnTo>
                    <a:pt x="552" y="547"/>
                  </a:lnTo>
                  <a:lnTo>
                    <a:pt x="413" y="547"/>
                  </a:lnTo>
                  <a:lnTo>
                    <a:pt x="413" y="137"/>
                  </a:lnTo>
                  <a:lnTo>
                    <a:pt x="345" y="547"/>
                  </a:lnTo>
                  <a:lnTo>
                    <a:pt x="209" y="547"/>
                  </a:lnTo>
                  <a:lnTo>
                    <a:pt x="139" y="137"/>
                  </a:lnTo>
                  <a:lnTo>
                    <a:pt x="139" y="547"/>
                  </a:lnTo>
                  <a:lnTo>
                    <a:pt x="0" y="547"/>
                  </a:lnTo>
                </a:path>
              </a:pathLst>
            </a:custGeom>
            <a:no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4" name="Freeform 32"/>
            <p:cNvSpPr>
              <a:spLocks/>
            </p:cNvSpPr>
            <p:nvPr/>
          </p:nvSpPr>
          <p:spPr bwMode="auto">
            <a:xfrm>
              <a:off x="1199" y="1192"/>
              <a:ext cx="374" cy="375"/>
            </a:xfrm>
            <a:custGeom>
              <a:avLst/>
              <a:gdLst>
                <a:gd name="T0" fmla="*/ 374 w 748"/>
                <a:gd name="T1" fmla="*/ 239 h 750"/>
                <a:gd name="T2" fmla="*/ 137 w 748"/>
                <a:gd name="T3" fmla="*/ 375 h 750"/>
                <a:gd name="T4" fmla="*/ 0 w 748"/>
                <a:gd name="T5" fmla="*/ 138 h 750"/>
                <a:gd name="T6" fmla="*/ 236 w 748"/>
                <a:gd name="T7" fmla="*/ 0 h 750"/>
                <a:gd name="T8" fmla="*/ 271 w 748"/>
                <a:gd name="T9" fmla="*/ 59 h 750"/>
                <a:gd name="T10" fmla="*/ 94 w 748"/>
                <a:gd name="T11" fmla="*/ 162 h 750"/>
                <a:gd name="T12" fmla="*/ 288 w 748"/>
                <a:gd name="T13" fmla="*/ 90 h 750"/>
                <a:gd name="T14" fmla="*/ 323 w 748"/>
                <a:gd name="T15" fmla="*/ 149 h 750"/>
                <a:gd name="T16" fmla="*/ 163 w 748"/>
                <a:gd name="T17" fmla="*/ 282 h 750"/>
                <a:gd name="T18" fmla="*/ 339 w 748"/>
                <a:gd name="T19" fmla="*/ 180 h 750"/>
                <a:gd name="T20" fmla="*/ 374 w 748"/>
                <a:gd name="T21" fmla="*/ 239 h 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8"/>
                <a:gd name="T34" fmla="*/ 0 h 750"/>
                <a:gd name="T35" fmla="*/ 748 w 748"/>
                <a:gd name="T36" fmla="*/ 750 h 7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8" h="750">
                  <a:moveTo>
                    <a:pt x="748" y="478"/>
                  </a:moveTo>
                  <a:lnTo>
                    <a:pt x="274" y="750"/>
                  </a:lnTo>
                  <a:lnTo>
                    <a:pt x="0" y="275"/>
                  </a:lnTo>
                  <a:lnTo>
                    <a:pt x="472" y="0"/>
                  </a:lnTo>
                  <a:lnTo>
                    <a:pt x="541" y="119"/>
                  </a:lnTo>
                  <a:lnTo>
                    <a:pt x="187" y="324"/>
                  </a:lnTo>
                  <a:lnTo>
                    <a:pt x="576" y="180"/>
                  </a:lnTo>
                  <a:lnTo>
                    <a:pt x="645" y="298"/>
                  </a:lnTo>
                  <a:lnTo>
                    <a:pt x="325" y="563"/>
                  </a:lnTo>
                  <a:lnTo>
                    <a:pt x="678" y="359"/>
                  </a:lnTo>
                  <a:lnTo>
                    <a:pt x="748" y="478"/>
                  </a:lnTo>
                </a:path>
              </a:pathLst>
            </a:custGeom>
            <a:no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5" name="Freeform 33"/>
            <p:cNvSpPr>
              <a:spLocks/>
            </p:cNvSpPr>
            <p:nvPr/>
          </p:nvSpPr>
          <p:spPr bwMode="auto">
            <a:xfrm>
              <a:off x="1574" y="1189"/>
              <a:ext cx="374" cy="374"/>
            </a:xfrm>
            <a:custGeom>
              <a:avLst/>
              <a:gdLst>
                <a:gd name="T0" fmla="*/ 138 w 748"/>
                <a:gd name="T1" fmla="*/ 0 h 749"/>
                <a:gd name="T2" fmla="*/ 374 w 748"/>
                <a:gd name="T3" fmla="*/ 136 h 749"/>
                <a:gd name="T4" fmla="*/ 237 w 748"/>
                <a:gd name="T5" fmla="*/ 374 h 749"/>
                <a:gd name="T6" fmla="*/ 0 w 748"/>
                <a:gd name="T7" fmla="*/ 238 h 749"/>
                <a:gd name="T8" fmla="*/ 34 w 748"/>
                <a:gd name="T9" fmla="*/ 178 h 749"/>
                <a:gd name="T10" fmla="*/ 212 w 748"/>
                <a:gd name="T11" fmla="*/ 281 h 749"/>
                <a:gd name="T12" fmla="*/ 51 w 748"/>
                <a:gd name="T13" fmla="*/ 149 h 749"/>
                <a:gd name="T14" fmla="*/ 86 w 748"/>
                <a:gd name="T15" fmla="*/ 89 h 749"/>
                <a:gd name="T16" fmla="*/ 281 w 748"/>
                <a:gd name="T17" fmla="*/ 162 h 749"/>
                <a:gd name="T18" fmla="*/ 103 w 748"/>
                <a:gd name="T19" fmla="*/ 59 h 749"/>
                <a:gd name="T20" fmla="*/ 138 w 74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8"/>
                <a:gd name="T34" fmla="*/ 0 h 749"/>
                <a:gd name="T35" fmla="*/ 748 w 748"/>
                <a:gd name="T36" fmla="*/ 749 h 7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8" h="749">
                  <a:moveTo>
                    <a:pt x="276" y="0"/>
                  </a:moveTo>
                  <a:lnTo>
                    <a:pt x="748" y="273"/>
                  </a:lnTo>
                  <a:lnTo>
                    <a:pt x="474" y="749"/>
                  </a:lnTo>
                  <a:lnTo>
                    <a:pt x="0" y="477"/>
                  </a:lnTo>
                  <a:lnTo>
                    <a:pt x="68" y="357"/>
                  </a:lnTo>
                  <a:lnTo>
                    <a:pt x="424" y="563"/>
                  </a:lnTo>
                  <a:lnTo>
                    <a:pt x="103" y="298"/>
                  </a:lnTo>
                  <a:lnTo>
                    <a:pt x="172" y="179"/>
                  </a:lnTo>
                  <a:lnTo>
                    <a:pt x="561" y="324"/>
                  </a:lnTo>
                  <a:lnTo>
                    <a:pt x="207" y="119"/>
                  </a:lnTo>
                  <a:lnTo>
                    <a:pt x="276" y="0"/>
                  </a:lnTo>
                </a:path>
              </a:pathLst>
            </a:custGeom>
            <a:no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6" name="Freeform 34"/>
            <p:cNvSpPr>
              <a:spLocks/>
            </p:cNvSpPr>
            <p:nvPr/>
          </p:nvSpPr>
          <p:spPr bwMode="auto">
            <a:xfrm>
              <a:off x="1106" y="813"/>
              <a:ext cx="931" cy="931"/>
            </a:xfrm>
            <a:custGeom>
              <a:avLst/>
              <a:gdLst>
                <a:gd name="T0" fmla="*/ 0 w 1863"/>
                <a:gd name="T1" fmla="*/ 442 h 1863"/>
                <a:gd name="T2" fmla="*/ 5 w 1863"/>
                <a:gd name="T3" fmla="*/ 395 h 1863"/>
                <a:gd name="T4" fmla="*/ 15 w 1863"/>
                <a:gd name="T5" fmla="*/ 350 h 1863"/>
                <a:gd name="T6" fmla="*/ 29 w 1863"/>
                <a:gd name="T7" fmla="*/ 307 h 1863"/>
                <a:gd name="T8" fmla="*/ 46 w 1863"/>
                <a:gd name="T9" fmla="*/ 265 h 1863"/>
                <a:gd name="T10" fmla="*/ 80 w 1863"/>
                <a:gd name="T11" fmla="*/ 206 h 1863"/>
                <a:gd name="T12" fmla="*/ 107 w 1863"/>
                <a:gd name="T13" fmla="*/ 170 h 1863"/>
                <a:gd name="T14" fmla="*/ 154 w 1863"/>
                <a:gd name="T15" fmla="*/ 122 h 1863"/>
                <a:gd name="T16" fmla="*/ 188 w 1863"/>
                <a:gd name="T17" fmla="*/ 93 h 1863"/>
                <a:gd name="T18" fmla="*/ 225 w 1863"/>
                <a:gd name="T19" fmla="*/ 68 h 1863"/>
                <a:gd name="T20" fmla="*/ 286 w 1863"/>
                <a:gd name="T21" fmla="*/ 37 h 1863"/>
                <a:gd name="T22" fmla="*/ 328 w 1863"/>
                <a:gd name="T23" fmla="*/ 21 h 1863"/>
                <a:gd name="T24" fmla="*/ 372 w 1863"/>
                <a:gd name="T25" fmla="*/ 10 h 1863"/>
                <a:gd name="T26" fmla="*/ 418 w 1863"/>
                <a:gd name="T27" fmla="*/ 2 h 1863"/>
                <a:gd name="T28" fmla="*/ 465 w 1863"/>
                <a:gd name="T29" fmla="*/ 0 h 1863"/>
                <a:gd name="T30" fmla="*/ 513 w 1863"/>
                <a:gd name="T31" fmla="*/ 2 h 1863"/>
                <a:gd name="T32" fmla="*/ 558 w 1863"/>
                <a:gd name="T33" fmla="*/ 10 h 1863"/>
                <a:gd name="T34" fmla="*/ 603 w 1863"/>
                <a:gd name="T35" fmla="*/ 21 h 1863"/>
                <a:gd name="T36" fmla="*/ 645 w 1863"/>
                <a:gd name="T37" fmla="*/ 37 h 1863"/>
                <a:gd name="T38" fmla="*/ 705 w 1863"/>
                <a:gd name="T39" fmla="*/ 68 h 1863"/>
                <a:gd name="T40" fmla="*/ 743 w 1863"/>
                <a:gd name="T41" fmla="*/ 93 h 1863"/>
                <a:gd name="T42" fmla="*/ 777 w 1863"/>
                <a:gd name="T43" fmla="*/ 122 h 1863"/>
                <a:gd name="T44" fmla="*/ 824 w 1863"/>
                <a:gd name="T45" fmla="*/ 170 h 1863"/>
                <a:gd name="T46" fmla="*/ 850 w 1863"/>
                <a:gd name="T47" fmla="*/ 206 h 1863"/>
                <a:gd name="T48" fmla="*/ 885 w 1863"/>
                <a:gd name="T49" fmla="*/ 265 h 1863"/>
                <a:gd name="T50" fmla="*/ 902 w 1863"/>
                <a:gd name="T51" fmla="*/ 307 h 1863"/>
                <a:gd name="T52" fmla="*/ 916 w 1863"/>
                <a:gd name="T53" fmla="*/ 350 h 1863"/>
                <a:gd name="T54" fmla="*/ 926 w 1863"/>
                <a:gd name="T55" fmla="*/ 395 h 1863"/>
                <a:gd name="T56" fmla="*/ 930 w 1863"/>
                <a:gd name="T57" fmla="*/ 442 h 1863"/>
                <a:gd name="T58" fmla="*/ 930 w 1863"/>
                <a:gd name="T59" fmla="*/ 489 h 1863"/>
                <a:gd name="T60" fmla="*/ 926 w 1863"/>
                <a:gd name="T61" fmla="*/ 535 h 1863"/>
                <a:gd name="T62" fmla="*/ 916 w 1863"/>
                <a:gd name="T63" fmla="*/ 580 h 1863"/>
                <a:gd name="T64" fmla="*/ 902 w 1863"/>
                <a:gd name="T65" fmla="*/ 624 h 1863"/>
                <a:gd name="T66" fmla="*/ 885 w 1863"/>
                <a:gd name="T67" fmla="*/ 666 h 1863"/>
                <a:gd name="T68" fmla="*/ 850 w 1863"/>
                <a:gd name="T69" fmla="*/ 724 h 1863"/>
                <a:gd name="T70" fmla="*/ 824 w 1863"/>
                <a:gd name="T71" fmla="*/ 760 h 1863"/>
                <a:gd name="T72" fmla="*/ 777 w 1863"/>
                <a:gd name="T73" fmla="*/ 809 h 1863"/>
                <a:gd name="T74" fmla="*/ 743 w 1863"/>
                <a:gd name="T75" fmla="*/ 837 h 1863"/>
                <a:gd name="T76" fmla="*/ 705 w 1863"/>
                <a:gd name="T77" fmla="*/ 863 h 1863"/>
                <a:gd name="T78" fmla="*/ 645 w 1863"/>
                <a:gd name="T79" fmla="*/ 894 h 1863"/>
                <a:gd name="T80" fmla="*/ 603 w 1863"/>
                <a:gd name="T81" fmla="*/ 910 h 1863"/>
                <a:gd name="T82" fmla="*/ 558 w 1863"/>
                <a:gd name="T83" fmla="*/ 921 h 1863"/>
                <a:gd name="T84" fmla="*/ 513 w 1863"/>
                <a:gd name="T85" fmla="*/ 929 h 1863"/>
                <a:gd name="T86" fmla="*/ 465 w 1863"/>
                <a:gd name="T87" fmla="*/ 931 h 1863"/>
                <a:gd name="T88" fmla="*/ 418 w 1863"/>
                <a:gd name="T89" fmla="*/ 929 h 1863"/>
                <a:gd name="T90" fmla="*/ 372 w 1863"/>
                <a:gd name="T91" fmla="*/ 921 h 1863"/>
                <a:gd name="T92" fmla="*/ 328 w 1863"/>
                <a:gd name="T93" fmla="*/ 910 h 1863"/>
                <a:gd name="T94" fmla="*/ 286 w 1863"/>
                <a:gd name="T95" fmla="*/ 894 h 1863"/>
                <a:gd name="T96" fmla="*/ 225 w 1863"/>
                <a:gd name="T97" fmla="*/ 863 h 1863"/>
                <a:gd name="T98" fmla="*/ 188 w 1863"/>
                <a:gd name="T99" fmla="*/ 837 h 1863"/>
                <a:gd name="T100" fmla="*/ 154 w 1863"/>
                <a:gd name="T101" fmla="*/ 809 h 1863"/>
                <a:gd name="T102" fmla="*/ 107 w 1863"/>
                <a:gd name="T103" fmla="*/ 760 h 1863"/>
                <a:gd name="T104" fmla="*/ 80 w 1863"/>
                <a:gd name="T105" fmla="*/ 724 h 1863"/>
                <a:gd name="T106" fmla="*/ 46 w 1863"/>
                <a:gd name="T107" fmla="*/ 666 h 1863"/>
                <a:gd name="T108" fmla="*/ 29 w 1863"/>
                <a:gd name="T109" fmla="*/ 624 h 1863"/>
                <a:gd name="T110" fmla="*/ 15 w 1863"/>
                <a:gd name="T111" fmla="*/ 580 h 1863"/>
                <a:gd name="T112" fmla="*/ 5 w 1863"/>
                <a:gd name="T113" fmla="*/ 535 h 1863"/>
                <a:gd name="T114" fmla="*/ 0 w 1863"/>
                <a:gd name="T115" fmla="*/ 489 h 1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63"/>
                <a:gd name="T175" fmla="*/ 0 h 1863"/>
                <a:gd name="T176" fmla="*/ 1863 w 1863"/>
                <a:gd name="T177" fmla="*/ 1863 h 1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63" h="1863">
                  <a:moveTo>
                    <a:pt x="0" y="931"/>
                  </a:moveTo>
                  <a:lnTo>
                    <a:pt x="1" y="884"/>
                  </a:lnTo>
                  <a:lnTo>
                    <a:pt x="4" y="837"/>
                  </a:lnTo>
                  <a:lnTo>
                    <a:pt x="11" y="791"/>
                  </a:lnTo>
                  <a:lnTo>
                    <a:pt x="20" y="745"/>
                  </a:lnTo>
                  <a:lnTo>
                    <a:pt x="30" y="701"/>
                  </a:lnTo>
                  <a:lnTo>
                    <a:pt x="43" y="657"/>
                  </a:lnTo>
                  <a:lnTo>
                    <a:pt x="58" y="614"/>
                  </a:lnTo>
                  <a:lnTo>
                    <a:pt x="75" y="572"/>
                  </a:lnTo>
                  <a:lnTo>
                    <a:pt x="93" y="530"/>
                  </a:lnTo>
                  <a:lnTo>
                    <a:pt x="136" y="451"/>
                  </a:lnTo>
                  <a:lnTo>
                    <a:pt x="161" y="413"/>
                  </a:lnTo>
                  <a:lnTo>
                    <a:pt x="187" y="376"/>
                  </a:lnTo>
                  <a:lnTo>
                    <a:pt x="215" y="341"/>
                  </a:lnTo>
                  <a:lnTo>
                    <a:pt x="244" y="308"/>
                  </a:lnTo>
                  <a:lnTo>
                    <a:pt x="308" y="244"/>
                  </a:lnTo>
                  <a:lnTo>
                    <a:pt x="341" y="215"/>
                  </a:lnTo>
                  <a:lnTo>
                    <a:pt x="376" y="187"/>
                  </a:lnTo>
                  <a:lnTo>
                    <a:pt x="413" y="161"/>
                  </a:lnTo>
                  <a:lnTo>
                    <a:pt x="451" y="136"/>
                  </a:lnTo>
                  <a:lnTo>
                    <a:pt x="530" y="93"/>
                  </a:lnTo>
                  <a:lnTo>
                    <a:pt x="572" y="75"/>
                  </a:lnTo>
                  <a:lnTo>
                    <a:pt x="614" y="58"/>
                  </a:lnTo>
                  <a:lnTo>
                    <a:pt x="657" y="43"/>
                  </a:lnTo>
                  <a:lnTo>
                    <a:pt x="701" y="30"/>
                  </a:lnTo>
                  <a:lnTo>
                    <a:pt x="745" y="20"/>
                  </a:lnTo>
                  <a:lnTo>
                    <a:pt x="791" y="11"/>
                  </a:lnTo>
                  <a:lnTo>
                    <a:pt x="837" y="4"/>
                  </a:lnTo>
                  <a:lnTo>
                    <a:pt x="884" y="1"/>
                  </a:lnTo>
                  <a:lnTo>
                    <a:pt x="931" y="0"/>
                  </a:lnTo>
                  <a:lnTo>
                    <a:pt x="978" y="1"/>
                  </a:lnTo>
                  <a:lnTo>
                    <a:pt x="1026" y="4"/>
                  </a:lnTo>
                  <a:lnTo>
                    <a:pt x="1071" y="11"/>
                  </a:lnTo>
                  <a:lnTo>
                    <a:pt x="1117" y="20"/>
                  </a:lnTo>
                  <a:lnTo>
                    <a:pt x="1161" y="30"/>
                  </a:lnTo>
                  <a:lnTo>
                    <a:pt x="1206" y="43"/>
                  </a:lnTo>
                  <a:lnTo>
                    <a:pt x="1248" y="58"/>
                  </a:lnTo>
                  <a:lnTo>
                    <a:pt x="1291" y="75"/>
                  </a:lnTo>
                  <a:lnTo>
                    <a:pt x="1332" y="93"/>
                  </a:lnTo>
                  <a:lnTo>
                    <a:pt x="1411" y="136"/>
                  </a:lnTo>
                  <a:lnTo>
                    <a:pt x="1449" y="161"/>
                  </a:lnTo>
                  <a:lnTo>
                    <a:pt x="1486" y="187"/>
                  </a:lnTo>
                  <a:lnTo>
                    <a:pt x="1521" y="215"/>
                  </a:lnTo>
                  <a:lnTo>
                    <a:pt x="1555" y="244"/>
                  </a:lnTo>
                  <a:lnTo>
                    <a:pt x="1619" y="308"/>
                  </a:lnTo>
                  <a:lnTo>
                    <a:pt x="1648" y="341"/>
                  </a:lnTo>
                  <a:lnTo>
                    <a:pt x="1675" y="376"/>
                  </a:lnTo>
                  <a:lnTo>
                    <a:pt x="1701" y="413"/>
                  </a:lnTo>
                  <a:lnTo>
                    <a:pt x="1727" y="451"/>
                  </a:lnTo>
                  <a:lnTo>
                    <a:pt x="1770" y="530"/>
                  </a:lnTo>
                  <a:lnTo>
                    <a:pt x="1788" y="572"/>
                  </a:lnTo>
                  <a:lnTo>
                    <a:pt x="1805" y="614"/>
                  </a:lnTo>
                  <a:lnTo>
                    <a:pt x="1820" y="657"/>
                  </a:lnTo>
                  <a:lnTo>
                    <a:pt x="1832" y="701"/>
                  </a:lnTo>
                  <a:lnTo>
                    <a:pt x="1843" y="745"/>
                  </a:lnTo>
                  <a:lnTo>
                    <a:pt x="1852" y="791"/>
                  </a:lnTo>
                  <a:lnTo>
                    <a:pt x="1858" y="837"/>
                  </a:lnTo>
                  <a:lnTo>
                    <a:pt x="1861" y="884"/>
                  </a:lnTo>
                  <a:lnTo>
                    <a:pt x="1863" y="931"/>
                  </a:lnTo>
                  <a:lnTo>
                    <a:pt x="1861" y="978"/>
                  </a:lnTo>
                  <a:lnTo>
                    <a:pt x="1858" y="1026"/>
                  </a:lnTo>
                  <a:lnTo>
                    <a:pt x="1852" y="1071"/>
                  </a:lnTo>
                  <a:lnTo>
                    <a:pt x="1843" y="1117"/>
                  </a:lnTo>
                  <a:lnTo>
                    <a:pt x="1832" y="1161"/>
                  </a:lnTo>
                  <a:lnTo>
                    <a:pt x="1820" y="1206"/>
                  </a:lnTo>
                  <a:lnTo>
                    <a:pt x="1805" y="1248"/>
                  </a:lnTo>
                  <a:lnTo>
                    <a:pt x="1788" y="1291"/>
                  </a:lnTo>
                  <a:lnTo>
                    <a:pt x="1770" y="1332"/>
                  </a:lnTo>
                  <a:lnTo>
                    <a:pt x="1727" y="1411"/>
                  </a:lnTo>
                  <a:lnTo>
                    <a:pt x="1701" y="1449"/>
                  </a:lnTo>
                  <a:lnTo>
                    <a:pt x="1675" y="1486"/>
                  </a:lnTo>
                  <a:lnTo>
                    <a:pt x="1648" y="1521"/>
                  </a:lnTo>
                  <a:lnTo>
                    <a:pt x="1619" y="1555"/>
                  </a:lnTo>
                  <a:lnTo>
                    <a:pt x="1555" y="1619"/>
                  </a:lnTo>
                  <a:lnTo>
                    <a:pt x="1521" y="1648"/>
                  </a:lnTo>
                  <a:lnTo>
                    <a:pt x="1486" y="1675"/>
                  </a:lnTo>
                  <a:lnTo>
                    <a:pt x="1449" y="1701"/>
                  </a:lnTo>
                  <a:lnTo>
                    <a:pt x="1411" y="1727"/>
                  </a:lnTo>
                  <a:lnTo>
                    <a:pt x="1332" y="1770"/>
                  </a:lnTo>
                  <a:lnTo>
                    <a:pt x="1291" y="1788"/>
                  </a:lnTo>
                  <a:lnTo>
                    <a:pt x="1248" y="1805"/>
                  </a:lnTo>
                  <a:lnTo>
                    <a:pt x="1206" y="1820"/>
                  </a:lnTo>
                  <a:lnTo>
                    <a:pt x="1161" y="1832"/>
                  </a:lnTo>
                  <a:lnTo>
                    <a:pt x="1117" y="1843"/>
                  </a:lnTo>
                  <a:lnTo>
                    <a:pt x="1071" y="1852"/>
                  </a:lnTo>
                  <a:lnTo>
                    <a:pt x="1026" y="1858"/>
                  </a:lnTo>
                  <a:lnTo>
                    <a:pt x="978" y="1861"/>
                  </a:lnTo>
                  <a:lnTo>
                    <a:pt x="931" y="1863"/>
                  </a:lnTo>
                  <a:lnTo>
                    <a:pt x="884" y="1861"/>
                  </a:lnTo>
                  <a:lnTo>
                    <a:pt x="837" y="1858"/>
                  </a:lnTo>
                  <a:lnTo>
                    <a:pt x="791" y="1852"/>
                  </a:lnTo>
                  <a:lnTo>
                    <a:pt x="745" y="1843"/>
                  </a:lnTo>
                  <a:lnTo>
                    <a:pt x="701" y="1832"/>
                  </a:lnTo>
                  <a:lnTo>
                    <a:pt x="657" y="1820"/>
                  </a:lnTo>
                  <a:lnTo>
                    <a:pt x="614" y="1805"/>
                  </a:lnTo>
                  <a:lnTo>
                    <a:pt x="572" y="1788"/>
                  </a:lnTo>
                  <a:lnTo>
                    <a:pt x="530" y="1770"/>
                  </a:lnTo>
                  <a:lnTo>
                    <a:pt x="451" y="1727"/>
                  </a:lnTo>
                  <a:lnTo>
                    <a:pt x="413" y="1701"/>
                  </a:lnTo>
                  <a:lnTo>
                    <a:pt x="376" y="1675"/>
                  </a:lnTo>
                  <a:lnTo>
                    <a:pt x="341" y="1648"/>
                  </a:lnTo>
                  <a:lnTo>
                    <a:pt x="308" y="1619"/>
                  </a:lnTo>
                  <a:lnTo>
                    <a:pt x="244" y="1555"/>
                  </a:lnTo>
                  <a:lnTo>
                    <a:pt x="215" y="1521"/>
                  </a:lnTo>
                  <a:lnTo>
                    <a:pt x="187" y="1486"/>
                  </a:lnTo>
                  <a:lnTo>
                    <a:pt x="161" y="1449"/>
                  </a:lnTo>
                  <a:lnTo>
                    <a:pt x="136" y="1411"/>
                  </a:lnTo>
                  <a:lnTo>
                    <a:pt x="93" y="1332"/>
                  </a:lnTo>
                  <a:lnTo>
                    <a:pt x="75" y="1291"/>
                  </a:lnTo>
                  <a:lnTo>
                    <a:pt x="58" y="1248"/>
                  </a:lnTo>
                  <a:lnTo>
                    <a:pt x="43" y="1206"/>
                  </a:lnTo>
                  <a:lnTo>
                    <a:pt x="30" y="1161"/>
                  </a:lnTo>
                  <a:lnTo>
                    <a:pt x="20" y="1117"/>
                  </a:lnTo>
                  <a:lnTo>
                    <a:pt x="11" y="1071"/>
                  </a:lnTo>
                  <a:lnTo>
                    <a:pt x="4" y="1026"/>
                  </a:lnTo>
                  <a:lnTo>
                    <a:pt x="1" y="978"/>
                  </a:lnTo>
                  <a:lnTo>
                    <a:pt x="0" y="931"/>
                  </a:lnTo>
                </a:path>
              </a:pathLst>
            </a:custGeom>
            <a:no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7" name="Freeform 35"/>
            <p:cNvSpPr>
              <a:spLocks/>
            </p:cNvSpPr>
            <p:nvPr/>
          </p:nvSpPr>
          <p:spPr bwMode="auto">
            <a:xfrm>
              <a:off x="1106" y="813"/>
              <a:ext cx="931" cy="931"/>
            </a:xfrm>
            <a:custGeom>
              <a:avLst/>
              <a:gdLst>
                <a:gd name="T0" fmla="*/ 0 w 1863"/>
                <a:gd name="T1" fmla="*/ 442 h 1863"/>
                <a:gd name="T2" fmla="*/ 5 w 1863"/>
                <a:gd name="T3" fmla="*/ 395 h 1863"/>
                <a:gd name="T4" fmla="*/ 15 w 1863"/>
                <a:gd name="T5" fmla="*/ 350 h 1863"/>
                <a:gd name="T6" fmla="*/ 29 w 1863"/>
                <a:gd name="T7" fmla="*/ 307 h 1863"/>
                <a:gd name="T8" fmla="*/ 46 w 1863"/>
                <a:gd name="T9" fmla="*/ 265 h 1863"/>
                <a:gd name="T10" fmla="*/ 80 w 1863"/>
                <a:gd name="T11" fmla="*/ 206 h 1863"/>
                <a:gd name="T12" fmla="*/ 107 w 1863"/>
                <a:gd name="T13" fmla="*/ 170 h 1863"/>
                <a:gd name="T14" fmla="*/ 154 w 1863"/>
                <a:gd name="T15" fmla="*/ 122 h 1863"/>
                <a:gd name="T16" fmla="*/ 188 w 1863"/>
                <a:gd name="T17" fmla="*/ 93 h 1863"/>
                <a:gd name="T18" fmla="*/ 225 w 1863"/>
                <a:gd name="T19" fmla="*/ 68 h 1863"/>
                <a:gd name="T20" fmla="*/ 286 w 1863"/>
                <a:gd name="T21" fmla="*/ 37 h 1863"/>
                <a:gd name="T22" fmla="*/ 328 w 1863"/>
                <a:gd name="T23" fmla="*/ 21 h 1863"/>
                <a:gd name="T24" fmla="*/ 372 w 1863"/>
                <a:gd name="T25" fmla="*/ 10 h 1863"/>
                <a:gd name="T26" fmla="*/ 418 w 1863"/>
                <a:gd name="T27" fmla="*/ 2 h 1863"/>
                <a:gd name="T28" fmla="*/ 465 w 1863"/>
                <a:gd name="T29" fmla="*/ 0 h 1863"/>
                <a:gd name="T30" fmla="*/ 513 w 1863"/>
                <a:gd name="T31" fmla="*/ 2 h 1863"/>
                <a:gd name="T32" fmla="*/ 558 w 1863"/>
                <a:gd name="T33" fmla="*/ 10 h 1863"/>
                <a:gd name="T34" fmla="*/ 603 w 1863"/>
                <a:gd name="T35" fmla="*/ 21 h 1863"/>
                <a:gd name="T36" fmla="*/ 645 w 1863"/>
                <a:gd name="T37" fmla="*/ 37 h 1863"/>
                <a:gd name="T38" fmla="*/ 705 w 1863"/>
                <a:gd name="T39" fmla="*/ 68 h 1863"/>
                <a:gd name="T40" fmla="*/ 743 w 1863"/>
                <a:gd name="T41" fmla="*/ 93 h 1863"/>
                <a:gd name="T42" fmla="*/ 777 w 1863"/>
                <a:gd name="T43" fmla="*/ 122 h 1863"/>
                <a:gd name="T44" fmla="*/ 824 w 1863"/>
                <a:gd name="T45" fmla="*/ 170 h 1863"/>
                <a:gd name="T46" fmla="*/ 850 w 1863"/>
                <a:gd name="T47" fmla="*/ 206 h 1863"/>
                <a:gd name="T48" fmla="*/ 885 w 1863"/>
                <a:gd name="T49" fmla="*/ 265 h 1863"/>
                <a:gd name="T50" fmla="*/ 902 w 1863"/>
                <a:gd name="T51" fmla="*/ 307 h 1863"/>
                <a:gd name="T52" fmla="*/ 916 w 1863"/>
                <a:gd name="T53" fmla="*/ 350 h 1863"/>
                <a:gd name="T54" fmla="*/ 926 w 1863"/>
                <a:gd name="T55" fmla="*/ 395 h 1863"/>
                <a:gd name="T56" fmla="*/ 930 w 1863"/>
                <a:gd name="T57" fmla="*/ 442 h 1863"/>
                <a:gd name="T58" fmla="*/ 930 w 1863"/>
                <a:gd name="T59" fmla="*/ 489 h 1863"/>
                <a:gd name="T60" fmla="*/ 926 w 1863"/>
                <a:gd name="T61" fmla="*/ 535 h 1863"/>
                <a:gd name="T62" fmla="*/ 916 w 1863"/>
                <a:gd name="T63" fmla="*/ 580 h 1863"/>
                <a:gd name="T64" fmla="*/ 902 w 1863"/>
                <a:gd name="T65" fmla="*/ 624 h 1863"/>
                <a:gd name="T66" fmla="*/ 885 w 1863"/>
                <a:gd name="T67" fmla="*/ 666 h 1863"/>
                <a:gd name="T68" fmla="*/ 850 w 1863"/>
                <a:gd name="T69" fmla="*/ 724 h 1863"/>
                <a:gd name="T70" fmla="*/ 824 w 1863"/>
                <a:gd name="T71" fmla="*/ 760 h 1863"/>
                <a:gd name="T72" fmla="*/ 777 w 1863"/>
                <a:gd name="T73" fmla="*/ 809 h 1863"/>
                <a:gd name="T74" fmla="*/ 743 w 1863"/>
                <a:gd name="T75" fmla="*/ 837 h 1863"/>
                <a:gd name="T76" fmla="*/ 705 w 1863"/>
                <a:gd name="T77" fmla="*/ 863 h 1863"/>
                <a:gd name="T78" fmla="*/ 645 w 1863"/>
                <a:gd name="T79" fmla="*/ 894 h 1863"/>
                <a:gd name="T80" fmla="*/ 603 w 1863"/>
                <a:gd name="T81" fmla="*/ 910 h 1863"/>
                <a:gd name="T82" fmla="*/ 558 w 1863"/>
                <a:gd name="T83" fmla="*/ 921 h 1863"/>
                <a:gd name="T84" fmla="*/ 513 w 1863"/>
                <a:gd name="T85" fmla="*/ 929 h 1863"/>
                <a:gd name="T86" fmla="*/ 465 w 1863"/>
                <a:gd name="T87" fmla="*/ 931 h 1863"/>
                <a:gd name="T88" fmla="*/ 418 w 1863"/>
                <a:gd name="T89" fmla="*/ 929 h 1863"/>
                <a:gd name="T90" fmla="*/ 372 w 1863"/>
                <a:gd name="T91" fmla="*/ 921 h 1863"/>
                <a:gd name="T92" fmla="*/ 328 w 1863"/>
                <a:gd name="T93" fmla="*/ 910 h 1863"/>
                <a:gd name="T94" fmla="*/ 286 w 1863"/>
                <a:gd name="T95" fmla="*/ 894 h 1863"/>
                <a:gd name="T96" fmla="*/ 225 w 1863"/>
                <a:gd name="T97" fmla="*/ 863 h 1863"/>
                <a:gd name="T98" fmla="*/ 188 w 1863"/>
                <a:gd name="T99" fmla="*/ 837 h 1863"/>
                <a:gd name="T100" fmla="*/ 154 w 1863"/>
                <a:gd name="T101" fmla="*/ 809 h 1863"/>
                <a:gd name="T102" fmla="*/ 107 w 1863"/>
                <a:gd name="T103" fmla="*/ 760 h 1863"/>
                <a:gd name="T104" fmla="*/ 80 w 1863"/>
                <a:gd name="T105" fmla="*/ 724 h 1863"/>
                <a:gd name="T106" fmla="*/ 46 w 1863"/>
                <a:gd name="T107" fmla="*/ 666 h 1863"/>
                <a:gd name="T108" fmla="*/ 29 w 1863"/>
                <a:gd name="T109" fmla="*/ 624 h 1863"/>
                <a:gd name="T110" fmla="*/ 15 w 1863"/>
                <a:gd name="T111" fmla="*/ 580 h 1863"/>
                <a:gd name="T112" fmla="*/ 5 w 1863"/>
                <a:gd name="T113" fmla="*/ 535 h 1863"/>
                <a:gd name="T114" fmla="*/ 0 w 1863"/>
                <a:gd name="T115" fmla="*/ 489 h 1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63"/>
                <a:gd name="T175" fmla="*/ 0 h 1863"/>
                <a:gd name="T176" fmla="*/ 1863 w 1863"/>
                <a:gd name="T177" fmla="*/ 1863 h 1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63" h="1863">
                  <a:moveTo>
                    <a:pt x="0" y="931"/>
                  </a:moveTo>
                  <a:lnTo>
                    <a:pt x="1" y="884"/>
                  </a:lnTo>
                  <a:lnTo>
                    <a:pt x="4" y="837"/>
                  </a:lnTo>
                  <a:lnTo>
                    <a:pt x="11" y="791"/>
                  </a:lnTo>
                  <a:lnTo>
                    <a:pt x="20" y="745"/>
                  </a:lnTo>
                  <a:lnTo>
                    <a:pt x="30" y="701"/>
                  </a:lnTo>
                  <a:lnTo>
                    <a:pt x="43" y="657"/>
                  </a:lnTo>
                  <a:lnTo>
                    <a:pt x="58" y="614"/>
                  </a:lnTo>
                  <a:lnTo>
                    <a:pt x="75" y="572"/>
                  </a:lnTo>
                  <a:lnTo>
                    <a:pt x="93" y="530"/>
                  </a:lnTo>
                  <a:lnTo>
                    <a:pt x="136" y="451"/>
                  </a:lnTo>
                  <a:lnTo>
                    <a:pt x="161" y="413"/>
                  </a:lnTo>
                  <a:lnTo>
                    <a:pt x="187" y="376"/>
                  </a:lnTo>
                  <a:lnTo>
                    <a:pt x="215" y="341"/>
                  </a:lnTo>
                  <a:lnTo>
                    <a:pt x="244" y="308"/>
                  </a:lnTo>
                  <a:lnTo>
                    <a:pt x="308" y="244"/>
                  </a:lnTo>
                  <a:lnTo>
                    <a:pt x="341" y="215"/>
                  </a:lnTo>
                  <a:lnTo>
                    <a:pt x="376" y="187"/>
                  </a:lnTo>
                  <a:lnTo>
                    <a:pt x="413" y="161"/>
                  </a:lnTo>
                  <a:lnTo>
                    <a:pt x="451" y="136"/>
                  </a:lnTo>
                  <a:lnTo>
                    <a:pt x="530" y="93"/>
                  </a:lnTo>
                  <a:lnTo>
                    <a:pt x="572" y="75"/>
                  </a:lnTo>
                  <a:lnTo>
                    <a:pt x="614" y="58"/>
                  </a:lnTo>
                  <a:lnTo>
                    <a:pt x="657" y="43"/>
                  </a:lnTo>
                  <a:lnTo>
                    <a:pt x="701" y="30"/>
                  </a:lnTo>
                  <a:lnTo>
                    <a:pt x="745" y="20"/>
                  </a:lnTo>
                  <a:lnTo>
                    <a:pt x="791" y="11"/>
                  </a:lnTo>
                  <a:lnTo>
                    <a:pt x="837" y="4"/>
                  </a:lnTo>
                  <a:lnTo>
                    <a:pt x="884" y="1"/>
                  </a:lnTo>
                  <a:lnTo>
                    <a:pt x="931" y="0"/>
                  </a:lnTo>
                  <a:lnTo>
                    <a:pt x="978" y="1"/>
                  </a:lnTo>
                  <a:lnTo>
                    <a:pt x="1026" y="4"/>
                  </a:lnTo>
                  <a:lnTo>
                    <a:pt x="1071" y="11"/>
                  </a:lnTo>
                  <a:lnTo>
                    <a:pt x="1117" y="20"/>
                  </a:lnTo>
                  <a:lnTo>
                    <a:pt x="1161" y="30"/>
                  </a:lnTo>
                  <a:lnTo>
                    <a:pt x="1206" y="43"/>
                  </a:lnTo>
                  <a:lnTo>
                    <a:pt x="1248" y="58"/>
                  </a:lnTo>
                  <a:lnTo>
                    <a:pt x="1291" y="75"/>
                  </a:lnTo>
                  <a:lnTo>
                    <a:pt x="1332" y="93"/>
                  </a:lnTo>
                  <a:lnTo>
                    <a:pt x="1411" y="136"/>
                  </a:lnTo>
                  <a:lnTo>
                    <a:pt x="1449" y="161"/>
                  </a:lnTo>
                  <a:lnTo>
                    <a:pt x="1486" y="187"/>
                  </a:lnTo>
                  <a:lnTo>
                    <a:pt x="1521" y="215"/>
                  </a:lnTo>
                  <a:lnTo>
                    <a:pt x="1555" y="244"/>
                  </a:lnTo>
                  <a:lnTo>
                    <a:pt x="1619" y="308"/>
                  </a:lnTo>
                  <a:lnTo>
                    <a:pt x="1648" y="341"/>
                  </a:lnTo>
                  <a:lnTo>
                    <a:pt x="1675" y="376"/>
                  </a:lnTo>
                  <a:lnTo>
                    <a:pt x="1701" y="413"/>
                  </a:lnTo>
                  <a:lnTo>
                    <a:pt x="1727" y="451"/>
                  </a:lnTo>
                  <a:lnTo>
                    <a:pt x="1770" y="530"/>
                  </a:lnTo>
                  <a:lnTo>
                    <a:pt x="1788" y="572"/>
                  </a:lnTo>
                  <a:lnTo>
                    <a:pt x="1805" y="614"/>
                  </a:lnTo>
                  <a:lnTo>
                    <a:pt x="1820" y="657"/>
                  </a:lnTo>
                  <a:lnTo>
                    <a:pt x="1832" y="701"/>
                  </a:lnTo>
                  <a:lnTo>
                    <a:pt x="1843" y="745"/>
                  </a:lnTo>
                  <a:lnTo>
                    <a:pt x="1852" y="791"/>
                  </a:lnTo>
                  <a:lnTo>
                    <a:pt x="1858" y="837"/>
                  </a:lnTo>
                  <a:lnTo>
                    <a:pt x="1861" y="884"/>
                  </a:lnTo>
                  <a:lnTo>
                    <a:pt x="1863" y="931"/>
                  </a:lnTo>
                  <a:lnTo>
                    <a:pt x="1861" y="978"/>
                  </a:lnTo>
                  <a:lnTo>
                    <a:pt x="1858" y="1026"/>
                  </a:lnTo>
                  <a:lnTo>
                    <a:pt x="1852" y="1071"/>
                  </a:lnTo>
                  <a:lnTo>
                    <a:pt x="1843" y="1117"/>
                  </a:lnTo>
                  <a:lnTo>
                    <a:pt x="1832" y="1161"/>
                  </a:lnTo>
                  <a:lnTo>
                    <a:pt x="1820" y="1206"/>
                  </a:lnTo>
                  <a:lnTo>
                    <a:pt x="1805" y="1248"/>
                  </a:lnTo>
                  <a:lnTo>
                    <a:pt x="1788" y="1291"/>
                  </a:lnTo>
                  <a:lnTo>
                    <a:pt x="1770" y="1332"/>
                  </a:lnTo>
                  <a:lnTo>
                    <a:pt x="1727" y="1411"/>
                  </a:lnTo>
                  <a:lnTo>
                    <a:pt x="1701" y="1449"/>
                  </a:lnTo>
                  <a:lnTo>
                    <a:pt x="1675" y="1486"/>
                  </a:lnTo>
                  <a:lnTo>
                    <a:pt x="1648" y="1521"/>
                  </a:lnTo>
                  <a:lnTo>
                    <a:pt x="1619" y="1555"/>
                  </a:lnTo>
                  <a:lnTo>
                    <a:pt x="1555" y="1619"/>
                  </a:lnTo>
                  <a:lnTo>
                    <a:pt x="1521" y="1648"/>
                  </a:lnTo>
                  <a:lnTo>
                    <a:pt x="1486" y="1675"/>
                  </a:lnTo>
                  <a:lnTo>
                    <a:pt x="1449" y="1701"/>
                  </a:lnTo>
                  <a:lnTo>
                    <a:pt x="1411" y="1727"/>
                  </a:lnTo>
                  <a:lnTo>
                    <a:pt x="1332" y="1770"/>
                  </a:lnTo>
                  <a:lnTo>
                    <a:pt x="1291" y="1788"/>
                  </a:lnTo>
                  <a:lnTo>
                    <a:pt x="1248" y="1805"/>
                  </a:lnTo>
                  <a:lnTo>
                    <a:pt x="1206" y="1820"/>
                  </a:lnTo>
                  <a:lnTo>
                    <a:pt x="1161" y="1832"/>
                  </a:lnTo>
                  <a:lnTo>
                    <a:pt x="1117" y="1843"/>
                  </a:lnTo>
                  <a:lnTo>
                    <a:pt x="1071" y="1852"/>
                  </a:lnTo>
                  <a:lnTo>
                    <a:pt x="1026" y="1858"/>
                  </a:lnTo>
                  <a:lnTo>
                    <a:pt x="978" y="1861"/>
                  </a:lnTo>
                  <a:lnTo>
                    <a:pt x="931" y="1863"/>
                  </a:lnTo>
                  <a:lnTo>
                    <a:pt x="884" y="1861"/>
                  </a:lnTo>
                  <a:lnTo>
                    <a:pt x="837" y="1858"/>
                  </a:lnTo>
                  <a:lnTo>
                    <a:pt x="791" y="1852"/>
                  </a:lnTo>
                  <a:lnTo>
                    <a:pt x="745" y="1843"/>
                  </a:lnTo>
                  <a:lnTo>
                    <a:pt x="701" y="1832"/>
                  </a:lnTo>
                  <a:lnTo>
                    <a:pt x="657" y="1820"/>
                  </a:lnTo>
                  <a:lnTo>
                    <a:pt x="614" y="1805"/>
                  </a:lnTo>
                  <a:lnTo>
                    <a:pt x="572" y="1788"/>
                  </a:lnTo>
                  <a:lnTo>
                    <a:pt x="530" y="1770"/>
                  </a:lnTo>
                  <a:lnTo>
                    <a:pt x="451" y="1727"/>
                  </a:lnTo>
                  <a:lnTo>
                    <a:pt x="413" y="1701"/>
                  </a:lnTo>
                  <a:lnTo>
                    <a:pt x="376" y="1675"/>
                  </a:lnTo>
                  <a:lnTo>
                    <a:pt x="341" y="1648"/>
                  </a:lnTo>
                  <a:lnTo>
                    <a:pt x="308" y="1619"/>
                  </a:lnTo>
                  <a:lnTo>
                    <a:pt x="244" y="1555"/>
                  </a:lnTo>
                  <a:lnTo>
                    <a:pt x="215" y="1521"/>
                  </a:lnTo>
                  <a:lnTo>
                    <a:pt x="187" y="1486"/>
                  </a:lnTo>
                  <a:lnTo>
                    <a:pt x="161" y="1449"/>
                  </a:lnTo>
                  <a:lnTo>
                    <a:pt x="136" y="1411"/>
                  </a:lnTo>
                  <a:lnTo>
                    <a:pt x="93" y="1332"/>
                  </a:lnTo>
                  <a:lnTo>
                    <a:pt x="75" y="1291"/>
                  </a:lnTo>
                  <a:lnTo>
                    <a:pt x="58" y="1248"/>
                  </a:lnTo>
                  <a:lnTo>
                    <a:pt x="43" y="1206"/>
                  </a:lnTo>
                  <a:lnTo>
                    <a:pt x="30" y="1161"/>
                  </a:lnTo>
                  <a:lnTo>
                    <a:pt x="20" y="1117"/>
                  </a:lnTo>
                  <a:lnTo>
                    <a:pt x="11" y="1071"/>
                  </a:lnTo>
                  <a:lnTo>
                    <a:pt x="4" y="1026"/>
                  </a:lnTo>
                  <a:lnTo>
                    <a:pt x="1" y="978"/>
                  </a:lnTo>
                  <a:lnTo>
                    <a:pt x="0" y="931"/>
                  </a:lnTo>
                  <a:close/>
                </a:path>
              </a:pathLst>
            </a:custGeom>
            <a:solidFill>
              <a:srgbClr val="0000FF"/>
            </a:solid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8" name="Freeform 36"/>
            <p:cNvSpPr>
              <a:spLocks/>
            </p:cNvSpPr>
            <p:nvPr/>
          </p:nvSpPr>
          <p:spPr bwMode="auto">
            <a:xfrm>
              <a:off x="1435" y="914"/>
              <a:ext cx="276" cy="274"/>
            </a:xfrm>
            <a:custGeom>
              <a:avLst/>
              <a:gdLst>
                <a:gd name="T0" fmla="*/ 0 w 552"/>
                <a:gd name="T1" fmla="*/ 274 h 547"/>
                <a:gd name="T2" fmla="*/ 0 w 552"/>
                <a:gd name="T3" fmla="*/ 0 h 547"/>
                <a:gd name="T4" fmla="*/ 276 w 552"/>
                <a:gd name="T5" fmla="*/ 0 h 547"/>
                <a:gd name="T6" fmla="*/ 276 w 552"/>
                <a:gd name="T7" fmla="*/ 274 h 547"/>
                <a:gd name="T8" fmla="*/ 206 w 552"/>
                <a:gd name="T9" fmla="*/ 274 h 547"/>
                <a:gd name="T10" fmla="*/ 206 w 552"/>
                <a:gd name="T11" fmla="*/ 69 h 547"/>
                <a:gd name="T12" fmla="*/ 172 w 552"/>
                <a:gd name="T13" fmla="*/ 274 h 547"/>
                <a:gd name="T14" fmla="*/ 104 w 552"/>
                <a:gd name="T15" fmla="*/ 274 h 547"/>
                <a:gd name="T16" fmla="*/ 69 w 552"/>
                <a:gd name="T17" fmla="*/ 69 h 547"/>
                <a:gd name="T18" fmla="*/ 69 w 552"/>
                <a:gd name="T19" fmla="*/ 274 h 547"/>
                <a:gd name="T20" fmla="*/ 0 w 552"/>
                <a:gd name="T21" fmla="*/ 274 h 5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2"/>
                <a:gd name="T34" fmla="*/ 0 h 547"/>
                <a:gd name="T35" fmla="*/ 552 w 552"/>
                <a:gd name="T36" fmla="*/ 547 h 5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2" h="547">
                  <a:moveTo>
                    <a:pt x="0" y="547"/>
                  </a:moveTo>
                  <a:lnTo>
                    <a:pt x="0" y="0"/>
                  </a:lnTo>
                  <a:lnTo>
                    <a:pt x="551" y="0"/>
                  </a:lnTo>
                  <a:lnTo>
                    <a:pt x="552" y="547"/>
                  </a:lnTo>
                  <a:lnTo>
                    <a:pt x="413" y="547"/>
                  </a:lnTo>
                  <a:lnTo>
                    <a:pt x="413" y="137"/>
                  </a:lnTo>
                  <a:lnTo>
                    <a:pt x="345" y="547"/>
                  </a:lnTo>
                  <a:lnTo>
                    <a:pt x="209" y="547"/>
                  </a:lnTo>
                  <a:lnTo>
                    <a:pt x="139" y="137"/>
                  </a:lnTo>
                  <a:lnTo>
                    <a:pt x="139" y="547"/>
                  </a:lnTo>
                  <a:lnTo>
                    <a:pt x="0" y="547"/>
                  </a:lnTo>
                  <a:close/>
                </a:path>
              </a:pathLst>
            </a:custGeom>
            <a:solidFill>
              <a:srgbClr val="FFFFFF"/>
            </a:solidFill>
            <a:ln w="9525">
              <a:noFill/>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9" name="Freeform 37"/>
            <p:cNvSpPr>
              <a:spLocks/>
            </p:cNvSpPr>
            <p:nvPr/>
          </p:nvSpPr>
          <p:spPr bwMode="auto">
            <a:xfrm>
              <a:off x="1199" y="1192"/>
              <a:ext cx="374" cy="375"/>
            </a:xfrm>
            <a:custGeom>
              <a:avLst/>
              <a:gdLst>
                <a:gd name="T0" fmla="*/ 374 w 748"/>
                <a:gd name="T1" fmla="*/ 239 h 750"/>
                <a:gd name="T2" fmla="*/ 137 w 748"/>
                <a:gd name="T3" fmla="*/ 375 h 750"/>
                <a:gd name="T4" fmla="*/ 0 w 748"/>
                <a:gd name="T5" fmla="*/ 138 h 750"/>
                <a:gd name="T6" fmla="*/ 236 w 748"/>
                <a:gd name="T7" fmla="*/ 0 h 750"/>
                <a:gd name="T8" fmla="*/ 271 w 748"/>
                <a:gd name="T9" fmla="*/ 59 h 750"/>
                <a:gd name="T10" fmla="*/ 94 w 748"/>
                <a:gd name="T11" fmla="*/ 162 h 750"/>
                <a:gd name="T12" fmla="*/ 288 w 748"/>
                <a:gd name="T13" fmla="*/ 90 h 750"/>
                <a:gd name="T14" fmla="*/ 323 w 748"/>
                <a:gd name="T15" fmla="*/ 149 h 750"/>
                <a:gd name="T16" fmla="*/ 163 w 748"/>
                <a:gd name="T17" fmla="*/ 282 h 750"/>
                <a:gd name="T18" fmla="*/ 339 w 748"/>
                <a:gd name="T19" fmla="*/ 180 h 750"/>
                <a:gd name="T20" fmla="*/ 374 w 748"/>
                <a:gd name="T21" fmla="*/ 239 h 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8"/>
                <a:gd name="T34" fmla="*/ 0 h 750"/>
                <a:gd name="T35" fmla="*/ 748 w 748"/>
                <a:gd name="T36" fmla="*/ 750 h 7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8" h="750">
                  <a:moveTo>
                    <a:pt x="748" y="478"/>
                  </a:moveTo>
                  <a:lnTo>
                    <a:pt x="274" y="750"/>
                  </a:lnTo>
                  <a:lnTo>
                    <a:pt x="0" y="275"/>
                  </a:lnTo>
                  <a:lnTo>
                    <a:pt x="472" y="0"/>
                  </a:lnTo>
                  <a:lnTo>
                    <a:pt x="541" y="119"/>
                  </a:lnTo>
                  <a:lnTo>
                    <a:pt x="187" y="324"/>
                  </a:lnTo>
                  <a:lnTo>
                    <a:pt x="576" y="180"/>
                  </a:lnTo>
                  <a:lnTo>
                    <a:pt x="645" y="298"/>
                  </a:lnTo>
                  <a:lnTo>
                    <a:pt x="325" y="563"/>
                  </a:lnTo>
                  <a:lnTo>
                    <a:pt x="678" y="359"/>
                  </a:lnTo>
                  <a:lnTo>
                    <a:pt x="748" y="478"/>
                  </a:lnTo>
                  <a:close/>
                </a:path>
              </a:pathLst>
            </a:custGeom>
            <a:solidFill>
              <a:srgbClr val="FFFFFF"/>
            </a:solidFill>
            <a:ln w="9525">
              <a:noFill/>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20" name="Freeform 38"/>
            <p:cNvSpPr>
              <a:spLocks/>
            </p:cNvSpPr>
            <p:nvPr/>
          </p:nvSpPr>
          <p:spPr bwMode="auto">
            <a:xfrm>
              <a:off x="1574" y="1189"/>
              <a:ext cx="374" cy="374"/>
            </a:xfrm>
            <a:custGeom>
              <a:avLst/>
              <a:gdLst>
                <a:gd name="T0" fmla="*/ 138 w 748"/>
                <a:gd name="T1" fmla="*/ 0 h 749"/>
                <a:gd name="T2" fmla="*/ 374 w 748"/>
                <a:gd name="T3" fmla="*/ 136 h 749"/>
                <a:gd name="T4" fmla="*/ 237 w 748"/>
                <a:gd name="T5" fmla="*/ 374 h 749"/>
                <a:gd name="T6" fmla="*/ 0 w 748"/>
                <a:gd name="T7" fmla="*/ 238 h 749"/>
                <a:gd name="T8" fmla="*/ 34 w 748"/>
                <a:gd name="T9" fmla="*/ 178 h 749"/>
                <a:gd name="T10" fmla="*/ 212 w 748"/>
                <a:gd name="T11" fmla="*/ 281 h 749"/>
                <a:gd name="T12" fmla="*/ 51 w 748"/>
                <a:gd name="T13" fmla="*/ 149 h 749"/>
                <a:gd name="T14" fmla="*/ 86 w 748"/>
                <a:gd name="T15" fmla="*/ 89 h 749"/>
                <a:gd name="T16" fmla="*/ 281 w 748"/>
                <a:gd name="T17" fmla="*/ 162 h 749"/>
                <a:gd name="T18" fmla="*/ 103 w 748"/>
                <a:gd name="T19" fmla="*/ 59 h 749"/>
                <a:gd name="T20" fmla="*/ 138 w 74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8"/>
                <a:gd name="T34" fmla="*/ 0 h 749"/>
                <a:gd name="T35" fmla="*/ 748 w 748"/>
                <a:gd name="T36" fmla="*/ 749 h 7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8" h="749">
                  <a:moveTo>
                    <a:pt x="276" y="0"/>
                  </a:moveTo>
                  <a:lnTo>
                    <a:pt x="748" y="273"/>
                  </a:lnTo>
                  <a:lnTo>
                    <a:pt x="474" y="749"/>
                  </a:lnTo>
                  <a:lnTo>
                    <a:pt x="0" y="477"/>
                  </a:lnTo>
                  <a:lnTo>
                    <a:pt x="68" y="357"/>
                  </a:lnTo>
                  <a:lnTo>
                    <a:pt x="424" y="563"/>
                  </a:lnTo>
                  <a:lnTo>
                    <a:pt x="103" y="298"/>
                  </a:lnTo>
                  <a:lnTo>
                    <a:pt x="172" y="179"/>
                  </a:lnTo>
                  <a:lnTo>
                    <a:pt x="561" y="324"/>
                  </a:lnTo>
                  <a:lnTo>
                    <a:pt x="207" y="119"/>
                  </a:lnTo>
                  <a:lnTo>
                    <a:pt x="276" y="0"/>
                  </a:lnTo>
                  <a:close/>
                </a:path>
              </a:pathLst>
            </a:custGeom>
            <a:solidFill>
              <a:srgbClr val="FFFFFF"/>
            </a:solidFill>
            <a:ln w="9525">
              <a:noFill/>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grpSp>
      <p:sp>
        <p:nvSpPr>
          <p:cNvPr id="21" name="Text Box 39"/>
          <p:cNvSpPr txBox="1">
            <a:spLocks noChangeArrowheads="1"/>
          </p:cNvSpPr>
          <p:nvPr/>
        </p:nvSpPr>
        <p:spPr bwMode="auto">
          <a:xfrm>
            <a:off x="2698082" y="6525344"/>
            <a:ext cx="1657894" cy="244475"/>
          </a:xfrm>
          <a:prstGeom prst="rect">
            <a:avLst/>
          </a:prstGeom>
          <a:noFill/>
          <a:ln w="12700">
            <a:noFill/>
            <a:miter lim="800000"/>
            <a:headEnd/>
            <a:tailEnd/>
          </a:ln>
        </p:spPr>
        <p:txBody>
          <a:bodyPr wrap="square">
            <a:spAutoFit/>
          </a:bodyPr>
          <a:lstStyle/>
          <a:p>
            <a:pPr algn="r" fontAlgn="base">
              <a:spcBef>
                <a:spcPct val="50000"/>
              </a:spcBef>
              <a:spcAft>
                <a:spcPct val="0"/>
              </a:spcAft>
            </a:pPr>
            <a:r>
              <a:rPr lang="fr-CA" sz="1000" dirty="0">
                <a:solidFill>
                  <a:srgbClr val="000066"/>
                </a:solidFill>
              </a:rPr>
              <a:t>www.mphec.ca</a:t>
            </a:r>
            <a:endParaRPr lang="en-US" sz="1000" dirty="0">
              <a:solidFill>
                <a:srgbClr val="000066"/>
              </a:solidFill>
            </a:endParaRPr>
          </a:p>
        </p:txBody>
      </p:sp>
      <p:sp>
        <p:nvSpPr>
          <p:cNvPr id="22" name="Text Box 40"/>
          <p:cNvSpPr txBox="1">
            <a:spLocks noChangeArrowheads="1"/>
          </p:cNvSpPr>
          <p:nvPr/>
        </p:nvSpPr>
        <p:spPr bwMode="auto">
          <a:xfrm>
            <a:off x="4716016" y="6525344"/>
            <a:ext cx="1143008" cy="244475"/>
          </a:xfrm>
          <a:prstGeom prst="rect">
            <a:avLst/>
          </a:prstGeom>
          <a:noFill/>
          <a:ln w="12700">
            <a:noFill/>
            <a:miter lim="800000"/>
            <a:headEnd/>
            <a:tailEnd/>
          </a:ln>
        </p:spPr>
        <p:txBody>
          <a:bodyPr wrap="square">
            <a:spAutoFit/>
          </a:bodyPr>
          <a:lstStyle/>
          <a:p>
            <a:pPr fontAlgn="base">
              <a:spcBef>
                <a:spcPct val="50000"/>
              </a:spcBef>
              <a:spcAft>
                <a:spcPct val="0"/>
              </a:spcAft>
            </a:pPr>
            <a:r>
              <a:rPr lang="fr-CA" sz="1000" dirty="0">
                <a:solidFill>
                  <a:srgbClr val="000066"/>
                </a:solidFill>
              </a:rPr>
              <a:t>www.cespm.ca</a:t>
            </a:r>
            <a:endParaRPr lang="en-US" sz="1000" dirty="0">
              <a:solidFill>
                <a:srgbClr val="000066"/>
              </a:solidFill>
            </a:endParaRPr>
          </a:p>
        </p:txBody>
      </p:sp>
    </p:spTree>
    <p:extLst>
      <p:ext uri="{BB962C8B-B14F-4D97-AF65-F5344CB8AC3E}">
        <p14:creationId xmlns:p14="http://schemas.microsoft.com/office/powerpoint/2010/main" val="182936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228600" indent="-228600" algn="l" rtl="0" eaLnBrk="1" fontAlgn="base" hangingPunct="1">
        <a:spcBef>
          <a:spcPct val="20000"/>
        </a:spcBef>
        <a:spcAft>
          <a:spcPct val="0"/>
        </a:spcAft>
        <a:buClr>
          <a:srgbClr val="333399"/>
        </a:buClr>
        <a:buSzPct val="120000"/>
        <a:buFont typeface="Wingdings" pitchFamily="2" charset="2"/>
        <a:buChar char="§"/>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Ø"/>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990600" y="25400"/>
            <a:ext cx="78914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71"/>
          <p:cNvSpPr txBox="1">
            <a:spLocks noChangeArrowheads="1"/>
          </p:cNvSpPr>
          <p:nvPr/>
        </p:nvSpPr>
        <p:spPr bwMode="gray">
          <a:xfrm>
            <a:off x="8597900" y="4572000"/>
            <a:ext cx="546100" cy="1752600"/>
          </a:xfrm>
          <a:prstGeom prst="rect">
            <a:avLst/>
          </a:prstGeom>
          <a:noFill/>
          <a:ln>
            <a:noFill/>
          </a:ln>
          <a:extLst/>
        </p:spPr>
        <p:txBody>
          <a:bodyPr vert="eaVert" lIns="90000" tIns="46800" rIns="90000" bIns="4680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eaLnBrk="1" hangingPunct="1">
              <a:spcBef>
                <a:spcPct val="50000"/>
              </a:spcBef>
              <a:defRPr/>
            </a:pPr>
            <a:endParaRPr lang="fr-FR" sz="2400" smtClean="0">
              <a:solidFill>
                <a:srgbClr val="FFFFFF"/>
              </a:solidFill>
              <a:latin typeface="Arial" charset="0"/>
            </a:endParaRPr>
          </a:p>
        </p:txBody>
      </p:sp>
      <p:sp>
        <p:nvSpPr>
          <p:cNvPr id="29700" name="Rectangle 78"/>
          <p:cNvSpPr>
            <a:spLocks noGrp="1" noChangeArrowheads="1"/>
          </p:cNvSpPr>
          <p:nvPr>
            <p:ph type="body" idx="1"/>
          </p:nvPr>
        </p:nvSpPr>
        <p:spPr bwMode="auto">
          <a:xfrm>
            <a:off x="381000" y="1066800"/>
            <a:ext cx="84582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29701"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a:defRPr/>
              </a:pPr>
              <a:endParaRPr lang="en-CA">
                <a:solidFill>
                  <a:srgbClr val="000066"/>
                </a:solidFill>
              </a:endParaRPr>
            </a:p>
          </p:txBody>
        </p:sp>
        <p:pic>
          <p:nvPicPr>
            <p:cNvPr id="29706" name="Picture 158" descr="maritimes-map"/>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8" y="12"/>
              <a:ext cx="659"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2" name="Picture 2"/>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56063" y="6324600"/>
            <a:ext cx="3714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27538" y="6324600"/>
            <a:ext cx="1820862" cy="307975"/>
          </a:xfrm>
          <a:prstGeom prst="rect">
            <a:avLst/>
          </a:prstGeom>
          <a:noFill/>
        </p:spPr>
        <p:txBody>
          <a:bodyPr>
            <a:spAutoFit/>
          </a:bodyPr>
          <a:lstStyle/>
          <a:p>
            <a:pPr>
              <a:defRPr/>
            </a:pPr>
            <a:r>
              <a:rPr lang="en-CA" sz="1400" dirty="0">
                <a:solidFill>
                  <a:srgbClr val="000066"/>
                </a:solidFill>
              </a:rPr>
              <a:t>www.cespm.ca</a:t>
            </a:r>
          </a:p>
        </p:txBody>
      </p:sp>
      <p:sp>
        <p:nvSpPr>
          <p:cNvPr id="10" name="TextBox 9"/>
          <p:cNvSpPr txBox="1"/>
          <p:nvPr/>
        </p:nvSpPr>
        <p:spPr>
          <a:xfrm>
            <a:off x="2235200" y="6324600"/>
            <a:ext cx="1820863" cy="307975"/>
          </a:xfrm>
          <a:prstGeom prst="rect">
            <a:avLst/>
          </a:prstGeom>
          <a:noFill/>
        </p:spPr>
        <p:txBody>
          <a:bodyPr>
            <a:spAutoFit/>
          </a:bodyPr>
          <a:lstStyle/>
          <a:p>
            <a:pPr algn="r">
              <a:defRPr/>
            </a:pPr>
            <a:r>
              <a:rPr lang="en-CA" sz="1400" dirty="0">
                <a:solidFill>
                  <a:srgbClr val="000066"/>
                </a:solidFill>
              </a:rPr>
              <a:t>www.mphec.ca</a:t>
            </a:r>
          </a:p>
        </p:txBody>
      </p:sp>
    </p:spTree>
    <p:extLst>
      <p:ext uri="{BB962C8B-B14F-4D97-AF65-F5344CB8AC3E}">
        <p14:creationId xmlns:p14="http://schemas.microsoft.com/office/powerpoint/2010/main" val="2257243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461963" indent="-461963" algn="l" rtl="0" eaLnBrk="1" fontAlgn="base" hangingPunct="1">
        <a:spcBef>
          <a:spcPct val="20000"/>
        </a:spcBef>
        <a:spcAft>
          <a:spcPct val="0"/>
        </a:spcAft>
        <a:buClr>
          <a:schemeClr val="accent4"/>
        </a:buClr>
        <a:buSzPct val="120000"/>
        <a:buFont typeface="Wingdings" pitchFamily="2" charset="2"/>
        <a:buChar char="Ø"/>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5400"/>
            <a:ext cx="7891463" cy="736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71"/>
          <p:cNvSpPr txBox="1">
            <a:spLocks noChangeArrowheads="1"/>
          </p:cNvSpPr>
          <p:nvPr/>
        </p:nvSpPr>
        <p:spPr bwMode="gray">
          <a:xfrm>
            <a:off x="8597900" y="4572000"/>
            <a:ext cx="546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lIns="90000" tIns="46800" rIns="90000" bIns="4680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eaLnBrk="1" fontAlgn="base" hangingPunct="1">
              <a:spcBef>
                <a:spcPct val="50000"/>
              </a:spcBef>
              <a:spcAft>
                <a:spcPct val="0"/>
              </a:spcAft>
              <a:defRPr/>
            </a:pPr>
            <a:endParaRPr lang="fr-FR" sz="2400" smtClean="0">
              <a:solidFill>
                <a:srgbClr val="FFFFFF"/>
              </a:solidFill>
              <a:latin typeface="Arial" charset="0"/>
            </a:endParaRPr>
          </a:p>
        </p:txBody>
      </p:sp>
      <p:sp>
        <p:nvSpPr>
          <p:cNvPr id="1028" name="Rectangle 78"/>
          <p:cNvSpPr>
            <a:spLocks noGrp="1" noChangeArrowheads="1"/>
          </p:cNvSpPr>
          <p:nvPr>
            <p:ph type="body" idx="1"/>
          </p:nvPr>
        </p:nvSpPr>
        <p:spPr bwMode="auto">
          <a:xfrm>
            <a:off x="381000" y="1066800"/>
            <a:ext cx="84582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fontAlgn="base">
                <a:spcBef>
                  <a:spcPct val="0"/>
                </a:spcBef>
                <a:spcAft>
                  <a:spcPct val="0"/>
                </a:spcAft>
                <a:defRPr/>
              </a:pPr>
              <a:endParaRPr lang="en-CA">
                <a:solidFill>
                  <a:srgbClr val="000066"/>
                </a:solidFill>
              </a:endParaRPr>
            </a:p>
          </p:txBody>
        </p:sp>
        <p:pic>
          <p:nvPicPr>
            <p:cNvPr id="1031" name="Picture 158" descr="maritimes-map"/>
            <p:cNvPicPr>
              <a:picLocks noChangeAspect="1" noChangeArrowheads="1"/>
            </p:cNvPicPr>
            <p:nvPr userDrawn="1"/>
          </p:nvPicPr>
          <p:blipFill>
            <a:blip r:embed="rId13" cstate="print"/>
            <a:srcRect/>
            <a:stretch>
              <a:fillRect/>
            </a:stretch>
          </p:blipFill>
          <p:spPr bwMode="auto">
            <a:xfrm>
              <a:off x="48" y="12"/>
              <a:ext cx="659" cy="468"/>
            </a:xfrm>
            <a:prstGeom prst="rect">
              <a:avLst/>
            </a:prstGeom>
            <a:noFill/>
            <a:ln w="9525">
              <a:noFill/>
              <a:miter lim="800000"/>
              <a:headEnd/>
              <a:tailEnd/>
            </a:ln>
          </p:spPr>
        </p:pic>
      </p:gr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56064" y="6324600"/>
            <a:ext cx="371476" cy="376300"/>
          </a:xfrm>
          <a:prstGeom prst="rect">
            <a:avLst/>
          </a:prstGeom>
        </p:spPr>
      </p:pic>
      <p:sp>
        <p:nvSpPr>
          <p:cNvPr id="4" name="TextBox 3"/>
          <p:cNvSpPr txBox="1"/>
          <p:nvPr/>
        </p:nvSpPr>
        <p:spPr>
          <a:xfrm>
            <a:off x="4427540" y="6324600"/>
            <a:ext cx="1820860" cy="307777"/>
          </a:xfrm>
          <a:prstGeom prst="rect">
            <a:avLst/>
          </a:prstGeom>
          <a:noFill/>
        </p:spPr>
        <p:txBody>
          <a:bodyPr wrap="square" rtlCol="0">
            <a:spAutoFit/>
          </a:bodyPr>
          <a:lstStyle/>
          <a:p>
            <a:pPr fontAlgn="base">
              <a:spcBef>
                <a:spcPct val="0"/>
              </a:spcBef>
              <a:spcAft>
                <a:spcPct val="0"/>
              </a:spcAft>
            </a:pPr>
            <a:r>
              <a:rPr lang="en-CA" sz="1400" dirty="0">
                <a:solidFill>
                  <a:srgbClr val="000066"/>
                </a:solidFill>
              </a:rPr>
              <a:t>www.cespm.ca</a:t>
            </a:r>
          </a:p>
        </p:txBody>
      </p:sp>
      <p:sp>
        <p:nvSpPr>
          <p:cNvPr id="10" name="TextBox 9"/>
          <p:cNvSpPr txBox="1"/>
          <p:nvPr/>
        </p:nvSpPr>
        <p:spPr>
          <a:xfrm>
            <a:off x="2235204" y="6324600"/>
            <a:ext cx="1820860" cy="307777"/>
          </a:xfrm>
          <a:prstGeom prst="rect">
            <a:avLst/>
          </a:prstGeom>
          <a:noFill/>
        </p:spPr>
        <p:txBody>
          <a:bodyPr wrap="square" rtlCol="0">
            <a:spAutoFit/>
          </a:bodyPr>
          <a:lstStyle/>
          <a:p>
            <a:pPr algn="r" fontAlgn="base">
              <a:spcBef>
                <a:spcPct val="0"/>
              </a:spcBef>
              <a:spcAft>
                <a:spcPct val="0"/>
              </a:spcAft>
            </a:pPr>
            <a:r>
              <a:rPr lang="en-CA" sz="1400" dirty="0">
                <a:solidFill>
                  <a:srgbClr val="000066"/>
                </a:solidFill>
              </a:rPr>
              <a:t>www.mphec.ca</a:t>
            </a:r>
          </a:p>
        </p:txBody>
      </p:sp>
    </p:spTree>
    <p:extLst>
      <p:ext uri="{BB962C8B-B14F-4D97-AF65-F5344CB8AC3E}">
        <p14:creationId xmlns:p14="http://schemas.microsoft.com/office/powerpoint/2010/main" val="15154507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228600" indent="-228600" algn="l" rtl="0" eaLnBrk="1" fontAlgn="base" hangingPunct="1">
        <a:spcBef>
          <a:spcPct val="20000"/>
        </a:spcBef>
        <a:spcAft>
          <a:spcPct val="0"/>
        </a:spcAft>
        <a:buClr>
          <a:srgbClr val="333399"/>
        </a:buClr>
        <a:buSzPct val="120000"/>
        <a:buFont typeface="Wingdings" pitchFamily="2" charset="2"/>
        <a:buChar char="§"/>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Ø"/>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5400"/>
            <a:ext cx="7891463" cy="736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71"/>
          <p:cNvSpPr txBox="1">
            <a:spLocks noChangeArrowheads="1"/>
          </p:cNvSpPr>
          <p:nvPr/>
        </p:nvSpPr>
        <p:spPr bwMode="gray">
          <a:xfrm>
            <a:off x="8597900" y="4572000"/>
            <a:ext cx="546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lIns="90000" tIns="46800" rIns="90000" bIns="4680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eaLnBrk="1" fontAlgn="base" hangingPunct="1">
              <a:spcBef>
                <a:spcPct val="50000"/>
              </a:spcBef>
              <a:spcAft>
                <a:spcPct val="0"/>
              </a:spcAft>
              <a:defRPr/>
            </a:pPr>
            <a:endParaRPr lang="fr-FR" sz="2400" smtClean="0">
              <a:solidFill>
                <a:srgbClr val="FFFFFF"/>
              </a:solidFill>
              <a:latin typeface="Arial" charset="0"/>
            </a:endParaRPr>
          </a:p>
        </p:txBody>
      </p:sp>
      <p:sp>
        <p:nvSpPr>
          <p:cNvPr id="1028" name="Rectangle 78"/>
          <p:cNvSpPr>
            <a:spLocks noGrp="1" noChangeArrowheads="1"/>
          </p:cNvSpPr>
          <p:nvPr>
            <p:ph type="body" idx="1"/>
          </p:nvPr>
        </p:nvSpPr>
        <p:spPr bwMode="auto">
          <a:xfrm>
            <a:off x="381000" y="1066800"/>
            <a:ext cx="84582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fontAlgn="base">
                <a:spcBef>
                  <a:spcPct val="0"/>
                </a:spcBef>
                <a:spcAft>
                  <a:spcPct val="0"/>
                </a:spcAft>
                <a:defRPr/>
              </a:pPr>
              <a:endParaRPr lang="en-CA">
                <a:solidFill>
                  <a:srgbClr val="000066"/>
                </a:solidFill>
              </a:endParaRPr>
            </a:p>
          </p:txBody>
        </p:sp>
        <p:pic>
          <p:nvPicPr>
            <p:cNvPr id="1031" name="Picture 158" descr="maritimes-map"/>
            <p:cNvPicPr>
              <a:picLocks noChangeAspect="1" noChangeArrowheads="1"/>
            </p:cNvPicPr>
            <p:nvPr userDrawn="1"/>
          </p:nvPicPr>
          <p:blipFill>
            <a:blip r:embed="rId13" cstate="print"/>
            <a:srcRect/>
            <a:stretch>
              <a:fillRect/>
            </a:stretch>
          </p:blipFill>
          <p:spPr bwMode="auto">
            <a:xfrm>
              <a:off x="48" y="12"/>
              <a:ext cx="659" cy="468"/>
            </a:xfrm>
            <a:prstGeom prst="rect">
              <a:avLst/>
            </a:prstGeom>
            <a:noFill/>
            <a:ln w="9525">
              <a:noFill/>
              <a:miter lim="800000"/>
              <a:headEnd/>
              <a:tailEnd/>
            </a:ln>
          </p:spPr>
        </p:pic>
      </p:gr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56064" y="6324600"/>
            <a:ext cx="371476" cy="376300"/>
          </a:xfrm>
          <a:prstGeom prst="rect">
            <a:avLst/>
          </a:prstGeom>
        </p:spPr>
      </p:pic>
      <p:sp>
        <p:nvSpPr>
          <p:cNvPr id="4" name="TextBox 3"/>
          <p:cNvSpPr txBox="1"/>
          <p:nvPr/>
        </p:nvSpPr>
        <p:spPr>
          <a:xfrm>
            <a:off x="4427540" y="6324600"/>
            <a:ext cx="1820860" cy="307777"/>
          </a:xfrm>
          <a:prstGeom prst="rect">
            <a:avLst/>
          </a:prstGeom>
          <a:noFill/>
        </p:spPr>
        <p:txBody>
          <a:bodyPr wrap="square" rtlCol="0">
            <a:spAutoFit/>
          </a:bodyPr>
          <a:lstStyle/>
          <a:p>
            <a:pPr fontAlgn="base">
              <a:spcBef>
                <a:spcPct val="0"/>
              </a:spcBef>
              <a:spcAft>
                <a:spcPct val="0"/>
              </a:spcAft>
            </a:pPr>
            <a:r>
              <a:rPr lang="en-CA" sz="1400" dirty="0">
                <a:solidFill>
                  <a:srgbClr val="000066"/>
                </a:solidFill>
              </a:rPr>
              <a:t>www.cespm.ca</a:t>
            </a:r>
          </a:p>
        </p:txBody>
      </p:sp>
      <p:sp>
        <p:nvSpPr>
          <p:cNvPr id="10" name="TextBox 9"/>
          <p:cNvSpPr txBox="1"/>
          <p:nvPr/>
        </p:nvSpPr>
        <p:spPr>
          <a:xfrm>
            <a:off x="2235204" y="6324600"/>
            <a:ext cx="1820860" cy="307777"/>
          </a:xfrm>
          <a:prstGeom prst="rect">
            <a:avLst/>
          </a:prstGeom>
          <a:noFill/>
        </p:spPr>
        <p:txBody>
          <a:bodyPr wrap="square" rtlCol="0">
            <a:spAutoFit/>
          </a:bodyPr>
          <a:lstStyle/>
          <a:p>
            <a:pPr algn="r" fontAlgn="base">
              <a:spcBef>
                <a:spcPct val="0"/>
              </a:spcBef>
              <a:spcAft>
                <a:spcPct val="0"/>
              </a:spcAft>
            </a:pPr>
            <a:r>
              <a:rPr lang="en-CA" sz="1400" dirty="0">
                <a:solidFill>
                  <a:srgbClr val="000066"/>
                </a:solidFill>
              </a:rPr>
              <a:t>www.mphec.ca</a:t>
            </a:r>
          </a:p>
        </p:txBody>
      </p:sp>
    </p:spTree>
    <p:extLst>
      <p:ext uri="{BB962C8B-B14F-4D97-AF65-F5344CB8AC3E}">
        <p14:creationId xmlns:p14="http://schemas.microsoft.com/office/powerpoint/2010/main" val="1901796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228600" indent="-228600" algn="l" rtl="0" eaLnBrk="1" fontAlgn="base" hangingPunct="1">
        <a:spcBef>
          <a:spcPct val="20000"/>
        </a:spcBef>
        <a:spcAft>
          <a:spcPct val="0"/>
        </a:spcAft>
        <a:buClr>
          <a:srgbClr val="333399"/>
        </a:buClr>
        <a:buSzPct val="120000"/>
        <a:buFont typeface="Wingdings" pitchFamily="2" charset="2"/>
        <a:buChar char="§"/>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Ø"/>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5400"/>
            <a:ext cx="7891463" cy="736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71"/>
          <p:cNvSpPr txBox="1">
            <a:spLocks noChangeArrowheads="1"/>
          </p:cNvSpPr>
          <p:nvPr/>
        </p:nvSpPr>
        <p:spPr bwMode="gray">
          <a:xfrm>
            <a:off x="8597900" y="4572000"/>
            <a:ext cx="546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lIns="90000" tIns="46800" rIns="90000" bIns="4680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eaLnBrk="1" fontAlgn="base" hangingPunct="1">
              <a:spcBef>
                <a:spcPct val="50000"/>
              </a:spcBef>
              <a:spcAft>
                <a:spcPct val="0"/>
              </a:spcAft>
              <a:defRPr/>
            </a:pPr>
            <a:endParaRPr lang="fr-FR" sz="2400" smtClean="0">
              <a:solidFill>
                <a:srgbClr val="FFFFFF"/>
              </a:solidFill>
              <a:latin typeface="Arial" charset="0"/>
            </a:endParaRPr>
          </a:p>
        </p:txBody>
      </p:sp>
      <p:sp>
        <p:nvSpPr>
          <p:cNvPr id="1028" name="Rectangle 78"/>
          <p:cNvSpPr>
            <a:spLocks noGrp="1" noChangeArrowheads="1"/>
          </p:cNvSpPr>
          <p:nvPr>
            <p:ph type="body" idx="1"/>
          </p:nvPr>
        </p:nvSpPr>
        <p:spPr bwMode="auto">
          <a:xfrm>
            <a:off x="381000" y="1066800"/>
            <a:ext cx="84582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fontAlgn="base">
                <a:spcBef>
                  <a:spcPct val="0"/>
                </a:spcBef>
                <a:spcAft>
                  <a:spcPct val="0"/>
                </a:spcAft>
                <a:defRPr/>
              </a:pPr>
              <a:endParaRPr lang="en-CA">
                <a:solidFill>
                  <a:srgbClr val="000066"/>
                </a:solidFill>
              </a:endParaRPr>
            </a:p>
          </p:txBody>
        </p:sp>
        <p:pic>
          <p:nvPicPr>
            <p:cNvPr id="1031" name="Picture 158" descr="maritimes-map"/>
            <p:cNvPicPr>
              <a:picLocks noChangeAspect="1" noChangeArrowheads="1"/>
            </p:cNvPicPr>
            <p:nvPr userDrawn="1"/>
          </p:nvPicPr>
          <p:blipFill>
            <a:blip r:embed="rId13" cstate="print"/>
            <a:srcRect/>
            <a:stretch>
              <a:fillRect/>
            </a:stretch>
          </p:blipFill>
          <p:spPr bwMode="auto">
            <a:xfrm>
              <a:off x="48" y="12"/>
              <a:ext cx="659" cy="468"/>
            </a:xfrm>
            <a:prstGeom prst="rect">
              <a:avLst/>
            </a:prstGeom>
            <a:noFill/>
            <a:ln w="9525">
              <a:noFill/>
              <a:miter lim="800000"/>
              <a:headEnd/>
              <a:tailEnd/>
            </a:ln>
          </p:spPr>
        </p:pic>
      </p:gr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56064" y="6324600"/>
            <a:ext cx="371476" cy="376300"/>
          </a:xfrm>
          <a:prstGeom prst="rect">
            <a:avLst/>
          </a:prstGeom>
        </p:spPr>
      </p:pic>
      <p:sp>
        <p:nvSpPr>
          <p:cNvPr id="4" name="TextBox 3"/>
          <p:cNvSpPr txBox="1"/>
          <p:nvPr/>
        </p:nvSpPr>
        <p:spPr>
          <a:xfrm>
            <a:off x="4427540" y="6324600"/>
            <a:ext cx="1820860" cy="307777"/>
          </a:xfrm>
          <a:prstGeom prst="rect">
            <a:avLst/>
          </a:prstGeom>
          <a:noFill/>
        </p:spPr>
        <p:txBody>
          <a:bodyPr wrap="square" rtlCol="0">
            <a:spAutoFit/>
          </a:bodyPr>
          <a:lstStyle/>
          <a:p>
            <a:pPr fontAlgn="base">
              <a:spcBef>
                <a:spcPct val="0"/>
              </a:spcBef>
              <a:spcAft>
                <a:spcPct val="0"/>
              </a:spcAft>
            </a:pPr>
            <a:r>
              <a:rPr lang="en-CA" sz="1400" dirty="0">
                <a:solidFill>
                  <a:srgbClr val="000066"/>
                </a:solidFill>
              </a:rPr>
              <a:t>www.cespm.ca</a:t>
            </a:r>
          </a:p>
        </p:txBody>
      </p:sp>
      <p:sp>
        <p:nvSpPr>
          <p:cNvPr id="10" name="TextBox 9"/>
          <p:cNvSpPr txBox="1"/>
          <p:nvPr/>
        </p:nvSpPr>
        <p:spPr>
          <a:xfrm>
            <a:off x="2235204" y="6324600"/>
            <a:ext cx="1820860" cy="307777"/>
          </a:xfrm>
          <a:prstGeom prst="rect">
            <a:avLst/>
          </a:prstGeom>
          <a:noFill/>
        </p:spPr>
        <p:txBody>
          <a:bodyPr wrap="square" rtlCol="0">
            <a:spAutoFit/>
          </a:bodyPr>
          <a:lstStyle/>
          <a:p>
            <a:pPr algn="r" fontAlgn="base">
              <a:spcBef>
                <a:spcPct val="0"/>
              </a:spcBef>
              <a:spcAft>
                <a:spcPct val="0"/>
              </a:spcAft>
            </a:pPr>
            <a:r>
              <a:rPr lang="en-CA" sz="1400" dirty="0">
                <a:solidFill>
                  <a:srgbClr val="000066"/>
                </a:solidFill>
              </a:rPr>
              <a:t>www.mphec.ca</a:t>
            </a:r>
          </a:p>
        </p:txBody>
      </p:sp>
    </p:spTree>
    <p:extLst>
      <p:ext uri="{BB962C8B-B14F-4D97-AF65-F5344CB8AC3E}">
        <p14:creationId xmlns:p14="http://schemas.microsoft.com/office/powerpoint/2010/main" val="34049565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228600" indent="-228600" algn="l" rtl="0" eaLnBrk="1" fontAlgn="base" hangingPunct="1">
        <a:spcBef>
          <a:spcPct val="20000"/>
        </a:spcBef>
        <a:spcAft>
          <a:spcPct val="0"/>
        </a:spcAft>
        <a:buClr>
          <a:srgbClr val="333399"/>
        </a:buClr>
        <a:buSzPct val="120000"/>
        <a:buFont typeface="Wingdings" pitchFamily="2" charset="2"/>
        <a:buChar char="§"/>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Ø"/>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ustomXml" Target="../ink/ink1.xml"/><Relationship Id="rId10" Type="http://schemas.openxmlformats.org/officeDocument/2006/relationships/image" Target="../media/image9.e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chart" Target="../charts/chart1.xml"/><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7.jpeg"/><Relationship Id="rId7" Type="http://schemas.openxmlformats.org/officeDocument/2006/relationships/diagramQuickStyle" Target="../diagrams/quickStyle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8.jpe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7.jpeg"/><Relationship Id="rId7" Type="http://schemas.openxmlformats.org/officeDocument/2006/relationships/diagramQuickStyle" Target="../diagrams/quickStyle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8.jpe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hyperlink" Target="http://prezi.com/wxi7s5i10tqt/guidelines-and-standards-prezi/?kw=view-wxi7s5i10tqt&amp;rc=ref-3105788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file:///C:\Users\Mireille.MPHEC\Documents\Prezi\guidelines-and-standards-prezi-wxi7s5i10tqt-081_005220_173629"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3.wdp"/><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27" descr="background-page"/>
          <p:cNvPicPr>
            <a:picLocks noChangeAspect="1" noChangeArrowheads="1"/>
          </p:cNvPicPr>
          <p:nvPr/>
        </p:nvPicPr>
        <p:blipFill>
          <a:blip r:embed="rId3" cstate="print"/>
          <a:srcRect/>
          <a:stretch>
            <a:fillRect/>
          </a:stretch>
        </p:blipFill>
        <p:spPr bwMode="auto">
          <a:xfrm>
            <a:off x="0" y="27384"/>
            <a:ext cx="9180512" cy="6858000"/>
          </a:xfrm>
          <a:prstGeom prst="rect">
            <a:avLst/>
          </a:prstGeom>
          <a:noFill/>
          <a:ln w="9525">
            <a:noFill/>
            <a:miter lim="800000"/>
            <a:headEnd/>
            <a:tailEnd/>
          </a:ln>
        </p:spPr>
      </p:pic>
      <p:pic>
        <p:nvPicPr>
          <p:cNvPr id="4" name="Picture 3" descr="mphec2.jpg"/>
          <p:cNvPicPr>
            <a:picLocks noChangeAspect="1"/>
          </p:cNvPicPr>
          <p:nvPr/>
        </p:nvPicPr>
        <p:blipFill>
          <a:blip r:embed="rId4" cstate="print">
            <a:clrChange>
              <a:clrFrom>
                <a:srgbClr val="2E63A5"/>
              </a:clrFrom>
              <a:clrTo>
                <a:srgbClr val="2E63A5">
                  <a:alpha val="0"/>
                </a:srgbClr>
              </a:clrTo>
            </a:clrChange>
          </a:blip>
          <a:stretch>
            <a:fillRect/>
          </a:stretch>
        </p:blipFill>
        <p:spPr>
          <a:xfrm>
            <a:off x="2339752" y="2996952"/>
            <a:ext cx="4254500" cy="32258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07504" y="-387424"/>
            <a:ext cx="8964488" cy="7571303"/>
          </a:xfrm>
          <a:prstGeom prst="rect">
            <a:avLst/>
          </a:prstGeom>
          <a:noFill/>
        </p:spPr>
        <p:txBody>
          <a:bodyPr wrap="square" rtlCol="0">
            <a:spAutoFit/>
          </a:bodyPr>
          <a:lstStyle/>
          <a:p>
            <a:pPr algn="ctr" fontAlgn="base">
              <a:spcBef>
                <a:spcPct val="50000"/>
              </a:spcBef>
              <a:spcAft>
                <a:spcPct val="0"/>
              </a:spcAft>
            </a:pPr>
            <a:endParaRPr lang="en-US" sz="4400" dirty="0">
              <a:solidFill>
                <a:srgbClr val="000066"/>
              </a:solidFill>
              <a:latin typeface="Impact" pitchFamily="34" charset="0"/>
            </a:endParaRPr>
          </a:p>
          <a:p>
            <a:pPr algn="ctr" fontAlgn="base">
              <a:spcBef>
                <a:spcPct val="50000"/>
              </a:spcBef>
              <a:spcAft>
                <a:spcPct val="0"/>
              </a:spcAft>
            </a:pPr>
            <a:r>
              <a:rPr lang="en-US" sz="2800" dirty="0" smtClean="0">
                <a:solidFill>
                  <a:srgbClr val="000066"/>
                </a:solidFill>
                <a:latin typeface="Impact" pitchFamily="34" charset="0"/>
              </a:rPr>
              <a:t>The Maritime Provinces Higher Education Commission</a:t>
            </a:r>
          </a:p>
          <a:p>
            <a:pPr algn="ctr" fontAlgn="base">
              <a:spcBef>
                <a:spcPct val="50000"/>
              </a:spcBef>
              <a:spcAft>
                <a:spcPct val="0"/>
              </a:spcAft>
            </a:pPr>
            <a:r>
              <a:rPr lang="en-CA" sz="4000" dirty="0" smtClean="0">
                <a:solidFill>
                  <a:srgbClr val="FFFFFF"/>
                </a:solidFill>
                <a:latin typeface="Impact" pitchFamily="34" charset="0"/>
              </a:rPr>
              <a:t>Overview of the Commission’s Proposal:</a:t>
            </a:r>
          </a:p>
          <a:p>
            <a:pPr algn="ctr" fontAlgn="base">
              <a:spcAft>
                <a:spcPct val="0"/>
              </a:spcAft>
            </a:pPr>
            <a:r>
              <a:rPr lang="en-CA" sz="4000" dirty="0" smtClean="0">
                <a:solidFill>
                  <a:srgbClr val="FFFFFF"/>
                </a:solidFill>
                <a:latin typeface="Impact" pitchFamily="34" charset="0"/>
              </a:rPr>
              <a:t>Context and Proposed Institutional Standards</a:t>
            </a:r>
            <a:endParaRPr lang="fr-CA" sz="4000" dirty="0">
              <a:solidFill>
                <a:srgbClr val="000066"/>
              </a:solidFill>
            </a:endParaRPr>
          </a:p>
          <a:p>
            <a:pPr algn="ctr" fontAlgn="base">
              <a:spcBef>
                <a:spcPct val="50000"/>
              </a:spcBef>
              <a:spcAft>
                <a:spcPct val="0"/>
              </a:spcAft>
            </a:pPr>
            <a:endParaRPr lang="fr-CA" sz="2800" b="1" dirty="0" smtClean="0">
              <a:solidFill>
                <a:srgbClr val="000066"/>
              </a:solidFill>
            </a:endParaRPr>
          </a:p>
          <a:p>
            <a:pPr algn="ctr" fontAlgn="base">
              <a:spcBef>
                <a:spcPct val="50000"/>
              </a:spcBef>
              <a:spcAft>
                <a:spcPct val="0"/>
              </a:spcAft>
            </a:pPr>
            <a:endParaRPr lang="fr-CA" sz="2800" b="1" dirty="0" smtClean="0">
              <a:solidFill>
                <a:srgbClr val="000066"/>
              </a:solidFill>
            </a:endParaRPr>
          </a:p>
          <a:p>
            <a:pPr algn="ctr" fontAlgn="base">
              <a:spcBef>
                <a:spcPct val="50000"/>
              </a:spcBef>
              <a:spcAft>
                <a:spcPct val="0"/>
              </a:spcAft>
            </a:pPr>
            <a:endParaRPr lang="fr-CA" sz="4800" b="1" dirty="0">
              <a:solidFill>
                <a:srgbClr val="000066"/>
              </a:solidFill>
            </a:endParaRPr>
          </a:p>
          <a:p>
            <a:pPr algn="ctr" fontAlgn="base">
              <a:spcAft>
                <a:spcPct val="0"/>
              </a:spcAft>
            </a:pPr>
            <a:r>
              <a:rPr lang="en-US" sz="2400" dirty="0">
                <a:solidFill>
                  <a:srgbClr val="000066"/>
                </a:solidFill>
                <a:latin typeface="Arial Black" pitchFamily="34" charset="0"/>
              </a:rPr>
              <a:t>Forum on Quality Assurance: </a:t>
            </a:r>
          </a:p>
          <a:p>
            <a:pPr algn="ctr" fontAlgn="base">
              <a:spcAft>
                <a:spcPct val="0"/>
              </a:spcAft>
            </a:pPr>
            <a:r>
              <a:rPr lang="en-US" sz="2400" dirty="0">
                <a:solidFill>
                  <a:srgbClr val="000066"/>
                </a:solidFill>
                <a:latin typeface="Arial Black" pitchFamily="34" charset="0"/>
              </a:rPr>
              <a:t>Towards a Student-</a:t>
            </a:r>
            <a:r>
              <a:rPr lang="en-US" sz="2400" dirty="0" err="1">
                <a:solidFill>
                  <a:srgbClr val="000066"/>
                </a:solidFill>
                <a:latin typeface="Arial Black" pitchFamily="34" charset="0"/>
              </a:rPr>
              <a:t>centred</a:t>
            </a:r>
            <a:r>
              <a:rPr lang="en-US" sz="2400" dirty="0">
                <a:solidFill>
                  <a:srgbClr val="000066"/>
                </a:solidFill>
                <a:latin typeface="Arial Black" pitchFamily="34" charset="0"/>
              </a:rPr>
              <a:t> Approach</a:t>
            </a:r>
          </a:p>
          <a:p>
            <a:pPr algn="ctr" fontAlgn="base">
              <a:spcBef>
                <a:spcPts val="600"/>
              </a:spcBef>
              <a:spcAft>
                <a:spcPct val="0"/>
              </a:spcAft>
            </a:pPr>
            <a:r>
              <a:rPr lang="en-CA" sz="2000" dirty="0">
                <a:solidFill>
                  <a:srgbClr val="000066"/>
                </a:solidFill>
                <a:latin typeface="Arial Black" pitchFamily="34" charset="0"/>
              </a:rPr>
              <a:t>March 25, 2013</a:t>
            </a:r>
          </a:p>
          <a:p>
            <a:endParaRPr lang="en-US" dirty="0">
              <a:solidFill>
                <a:srgbClr val="000066"/>
              </a:solidFill>
            </a:endParaRPr>
          </a:p>
        </p:txBody>
      </p:sp>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13827175" y="-325375"/>
              <a:ext cx="164160" cy="43560"/>
            </p14:xfrm>
          </p:contentPart>
        </mc:Choice>
        <mc:Fallback xmlns="">
          <p:pic>
            <p:nvPicPr>
              <p:cNvPr id="9" name="Ink 8"/>
              <p:cNvPicPr/>
              <p:nvPr/>
            </p:nvPicPr>
            <p:blipFill>
              <a:blip r:embed="rId10"/>
              <a:stretch>
                <a:fillRect/>
              </a:stretch>
            </p:blipFill>
            <p:spPr>
              <a:xfrm>
                <a:off x="13820695" y="-329335"/>
                <a:ext cx="174600" cy="54000"/>
              </a:xfrm>
              <a:prstGeom prst="rect">
                <a:avLst/>
              </a:prstGeom>
            </p:spPr>
          </p:pic>
        </mc:Fallback>
      </mc:AlternateContent>
    </p:spTree>
    <p:extLst>
      <p:ext uri="{BB962C8B-B14F-4D97-AF65-F5344CB8AC3E}">
        <p14:creationId xmlns:p14="http://schemas.microsoft.com/office/powerpoint/2010/main" val="2502436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Monitoring Process: First Cycle</a:t>
            </a:r>
            <a:endParaRPr lang="en-CA" dirty="0"/>
          </a:p>
        </p:txBody>
      </p:sp>
      <p:sp>
        <p:nvSpPr>
          <p:cNvPr id="3" name="Content Placeholder 2"/>
          <p:cNvSpPr>
            <a:spLocks noGrp="1"/>
          </p:cNvSpPr>
          <p:nvPr>
            <p:ph idx="1"/>
          </p:nvPr>
        </p:nvSpPr>
        <p:spPr>
          <a:xfrm>
            <a:off x="1403648" y="2224730"/>
            <a:ext cx="4248472" cy="2583766"/>
          </a:xfrm>
        </p:spPr>
        <p:txBody>
          <a:bodyPr/>
          <a:lstStyle/>
          <a:p>
            <a:pPr marL="0" indent="0" algn="ctr">
              <a:buNone/>
            </a:pPr>
            <a:r>
              <a:rPr lang="en-CA" sz="2800" b="1" dirty="0" smtClean="0"/>
              <a:t> Nearly all institutions:</a:t>
            </a:r>
          </a:p>
          <a:p>
            <a:pPr lvl="1"/>
            <a:r>
              <a:rPr lang="en-CA" b="1" dirty="0" smtClean="0"/>
              <a:t>Have implemented a quality assurance policy</a:t>
            </a:r>
          </a:p>
          <a:p>
            <a:pPr lvl="1"/>
            <a:r>
              <a:rPr lang="en-CA" b="1" dirty="0"/>
              <a:t>W</a:t>
            </a:r>
            <a:r>
              <a:rPr lang="en-CA" b="1" dirty="0" smtClean="0"/>
              <a:t>ere reviewing programs</a:t>
            </a:r>
          </a:p>
          <a:p>
            <a:pPr lvl="1"/>
            <a:r>
              <a:rPr lang="en-CA" b="1" dirty="0" smtClean="0"/>
              <a:t>Were involving external experts in the assessment process</a:t>
            </a:r>
            <a:endParaRPr lang="en-CA" b="1" dirty="0"/>
          </a:p>
        </p:txBody>
      </p:sp>
      <p:sp>
        <p:nvSpPr>
          <p:cNvPr id="5" name="U-Turn Arrow 4"/>
          <p:cNvSpPr/>
          <p:nvPr/>
        </p:nvSpPr>
        <p:spPr bwMode="auto">
          <a:xfrm rot="5400000">
            <a:off x="3311860" y="-1486613"/>
            <a:ext cx="2448272" cy="7848872"/>
          </a:xfrm>
          <a:prstGeom prst="uturnArrow">
            <a:avLst>
              <a:gd name="adj1" fmla="val 34477"/>
              <a:gd name="adj2" fmla="val 23329"/>
              <a:gd name="adj3" fmla="val 29725"/>
              <a:gd name="adj4" fmla="val 46955"/>
              <a:gd name="adj5" fmla="val 26477"/>
            </a:avLst>
          </a:prstGeom>
          <a:solidFill>
            <a:srgbClr val="008000"/>
          </a:solidFill>
          <a:ln w="38100" cap="flat" cmpd="sng" algn="ctr">
            <a:solidFill>
              <a:srgbClr val="008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dirty="0" smtClean="0">
              <a:ln>
                <a:noFill/>
              </a:ln>
              <a:solidFill>
                <a:srgbClr val="5F5F5F"/>
              </a:solidFill>
              <a:effectLst/>
              <a:latin typeface="Trebuchet MS" pitchFamily="34" charset="0"/>
            </a:endParaRPr>
          </a:p>
        </p:txBody>
      </p:sp>
      <p:sp>
        <p:nvSpPr>
          <p:cNvPr id="6" name="TextBox 5"/>
          <p:cNvSpPr txBox="1"/>
          <p:nvPr/>
        </p:nvSpPr>
        <p:spPr>
          <a:xfrm>
            <a:off x="1115616" y="1383159"/>
            <a:ext cx="6048672" cy="523220"/>
          </a:xfrm>
          <a:prstGeom prst="rect">
            <a:avLst/>
          </a:prstGeom>
          <a:noFill/>
        </p:spPr>
        <p:txBody>
          <a:bodyPr wrap="square" rtlCol="0">
            <a:spAutoFit/>
          </a:bodyPr>
          <a:lstStyle/>
          <a:p>
            <a:r>
              <a:rPr lang="en-CA" sz="2800" b="1" cap="small" dirty="0" smtClean="0">
                <a:solidFill>
                  <a:schemeClr val="bg1"/>
                </a:solidFill>
                <a:latin typeface="Aharoni" pitchFamily="2" charset="-79"/>
                <a:cs typeface="Aharoni" pitchFamily="2" charset="-79"/>
              </a:rPr>
              <a:t>Remarkable progress </a:t>
            </a:r>
            <a:r>
              <a:rPr lang="en-CA" sz="2500" b="1" cap="small" dirty="0" smtClean="0">
                <a:solidFill>
                  <a:schemeClr val="bg1"/>
                </a:solidFill>
              </a:rPr>
              <a:t>has been made</a:t>
            </a:r>
            <a:endParaRPr lang="en-CA" sz="2500" b="1" cap="small" dirty="0">
              <a:solidFill>
                <a:schemeClr val="bg1"/>
              </a:solidFill>
            </a:endParaRPr>
          </a:p>
        </p:txBody>
      </p:sp>
      <p:sp>
        <p:nvSpPr>
          <p:cNvPr id="4" name="Oval 3"/>
          <p:cNvSpPr/>
          <p:nvPr/>
        </p:nvSpPr>
        <p:spPr bwMode="auto">
          <a:xfrm>
            <a:off x="4716016" y="4437112"/>
            <a:ext cx="3888432" cy="1944216"/>
          </a:xfrm>
          <a:prstGeom prst="ellipse">
            <a:avLst/>
          </a:prstGeom>
          <a:solidFill>
            <a:srgbClr val="98C1F2"/>
          </a:solidFill>
          <a:ln w="38100" cap="flat" cmpd="sng" algn="ctr">
            <a:solidFill>
              <a:srgbClr val="98C1F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500" b="1" u="none" strike="noStrike" cap="small" normalizeH="0" dirty="0" smtClean="0">
                <a:ln>
                  <a:noFill/>
                </a:ln>
                <a:effectLst/>
              </a:rPr>
              <a:t>Important </a:t>
            </a:r>
          </a:p>
          <a:p>
            <a:pPr marL="0" marR="0" indent="0" algn="ctr" defTabSz="914400" rtl="0" eaLnBrk="1" fontAlgn="base" latinLnBrk="0" hangingPunct="1">
              <a:lnSpc>
                <a:spcPct val="90000"/>
              </a:lnSpc>
              <a:spcBef>
                <a:spcPct val="0"/>
              </a:spcBef>
              <a:spcAft>
                <a:spcPct val="0"/>
              </a:spcAft>
              <a:buClrTx/>
              <a:buSzTx/>
              <a:buFontTx/>
              <a:buNone/>
              <a:tabLst/>
            </a:pPr>
            <a:r>
              <a:rPr kumimoji="0" lang="en-US" sz="2800" b="1" u="none" strike="noStrike" cap="small" normalizeH="0" dirty="0" smtClean="0">
                <a:ln>
                  <a:noFill/>
                </a:ln>
                <a:effectLst/>
                <a:latin typeface="Aharoni" pitchFamily="2" charset="-79"/>
                <a:cs typeface="Aharoni" pitchFamily="2" charset="-79"/>
              </a:rPr>
              <a:t>Gaps Remain</a:t>
            </a:r>
          </a:p>
        </p:txBody>
      </p:sp>
      <p:sp>
        <p:nvSpPr>
          <p:cNvPr id="8" name="Right Arrow 7"/>
          <p:cNvSpPr/>
          <p:nvPr/>
        </p:nvSpPr>
        <p:spPr bwMode="auto">
          <a:xfrm>
            <a:off x="1403648" y="4797152"/>
            <a:ext cx="3744416" cy="1368152"/>
          </a:xfrm>
          <a:prstGeom prst="rightArrow">
            <a:avLst>
              <a:gd name="adj1" fmla="val 65961"/>
              <a:gd name="adj2" fmla="val 45487"/>
            </a:avLst>
          </a:prstGeom>
          <a:solidFill>
            <a:srgbClr val="008000"/>
          </a:solidFill>
          <a:ln w="38100" cap="flat" cmpd="sng" algn="ctr">
            <a:solidFill>
              <a:srgbClr val="008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CA" sz="2800" b="1" i="0" u="none" strike="noStrike" cap="none" normalizeH="0" baseline="0" dirty="0" smtClean="0">
                <a:ln>
                  <a:noFill/>
                </a:ln>
                <a:solidFill>
                  <a:schemeClr val="bg1"/>
                </a:solidFill>
                <a:effectLst/>
                <a:latin typeface="Aharoni" pitchFamily="2" charset="-79"/>
                <a:cs typeface="Aharoni" pitchFamily="2" charset="-79"/>
              </a:rPr>
              <a:t>But</a:t>
            </a:r>
            <a:r>
              <a:rPr kumimoji="0" lang="en-CA" sz="2500" b="1" i="0" u="none" strike="noStrike" cap="none" normalizeH="0" baseline="0" dirty="0" smtClean="0">
                <a:ln>
                  <a:noFill/>
                </a:ln>
                <a:solidFill>
                  <a:schemeClr val="bg1"/>
                </a:solidFill>
                <a:effectLst/>
              </a:rPr>
              <a:t> just as plainly…</a:t>
            </a:r>
          </a:p>
        </p:txBody>
      </p:sp>
    </p:spTree>
    <p:extLst>
      <p:ext uri="{BB962C8B-B14F-4D97-AF65-F5344CB8AC3E}">
        <p14:creationId xmlns:p14="http://schemas.microsoft.com/office/powerpoint/2010/main" val="14125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a:t>
            </a:r>
            <a:r>
              <a:rPr lang="en-CA" dirty="0" smtClean="0"/>
              <a:t>Quiz</a:t>
            </a:r>
            <a:endParaRPr lang="en-CA" dirty="0"/>
          </a:p>
        </p:txBody>
      </p:sp>
      <p:pic>
        <p:nvPicPr>
          <p:cNvPr id="6" name="Picture 2" descr="C:\Users\Meranda\AppData\Local\Microsoft\Windows\Temporary Internet Files\Content.IE5\VGL5D3Z3\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708920"/>
            <a:ext cx="1643741" cy="407332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9"/>
          <p:cNvSpPr/>
          <p:nvPr/>
        </p:nvSpPr>
        <p:spPr bwMode="auto">
          <a:xfrm>
            <a:off x="251520" y="980729"/>
            <a:ext cx="8022670" cy="2232248"/>
          </a:xfrm>
          <a:custGeom>
            <a:avLst/>
            <a:gdLst>
              <a:gd name="connsiteX0" fmla="*/ 0 w 6536740"/>
              <a:gd name="connsiteY0" fmla="*/ 336044 h 2016224"/>
              <a:gd name="connsiteX1" fmla="*/ 336044 w 6536740"/>
              <a:gd name="connsiteY1" fmla="*/ 0 h 2016224"/>
              <a:gd name="connsiteX2" fmla="*/ 1089457 w 6536740"/>
              <a:gd name="connsiteY2" fmla="*/ 0 h 2016224"/>
              <a:gd name="connsiteX3" fmla="*/ 1089457 w 6536740"/>
              <a:gd name="connsiteY3" fmla="*/ 0 h 2016224"/>
              <a:gd name="connsiteX4" fmla="*/ 2723642 w 6536740"/>
              <a:gd name="connsiteY4" fmla="*/ 0 h 2016224"/>
              <a:gd name="connsiteX5" fmla="*/ 6200696 w 6536740"/>
              <a:gd name="connsiteY5" fmla="*/ 0 h 2016224"/>
              <a:gd name="connsiteX6" fmla="*/ 6536740 w 6536740"/>
              <a:gd name="connsiteY6" fmla="*/ 336044 h 2016224"/>
              <a:gd name="connsiteX7" fmla="*/ 6536740 w 6536740"/>
              <a:gd name="connsiteY7" fmla="*/ 1176131 h 2016224"/>
              <a:gd name="connsiteX8" fmla="*/ 6536740 w 6536740"/>
              <a:gd name="connsiteY8" fmla="*/ 1176131 h 2016224"/>
              <a:gd name="connsiteX9" fmla="*/ 6536740 w 6536740"/>
              <a:gd name="connsiteY9" fmla="*/ 1680187 h 2016224"/>
              <a:gd name="connsiteX10" fmla="*/ 6536740 w 6536740"/>
              <a:gd name="connsiteY10" fmla="*/ 1680180 h 2016224"/>
              <a:gd name="connsiteX11" fmla="*/ 6200696 w 6536740"/>
              <a:gd name="connsiteY11" fmla="*/ 2016224 h 2016224"/>
              <a:gd name="connsiteX12" fmla="*/ 2723642 w 6536740"/>
              <a:gd name="connsiteY12" fmla="*/ 2016224 h 2016224"/>
              <a:gd name="connsiteX13" fmla="*/ 1373042 w 6536740"/>
              <a:gd name="connsiteY13" fmla="*/ 2386947 h 2016224"/>
              <a:gd name="connsiteX14" fmla="*/ 1089457 w 6536740"/>
              <a:gd name="connsiteY14" fmla="*/ 2016224 h 2016224"/>
              <a:gd name="connsiteX15" fmla="*/ 336044 w 6536740"/>
              <a:gd name="connsiteY15" fmla="*/ 2016224 h 2016224"/>
              <a:gd name="connsiteX16" fmla="*/ 0 w 6536740"/>
              <a:gd name="connsiteY16" fmla="*/ 1680180 h 2016224"/>
              <a:gd name="connsiteX17" fmla="*/ 0 w 6536740"/>
              <a:gd name="connsiteY17" fmla="*/ 1680187 h 2016224"/>
              <a:gd name="connsiteX18" fmla="*/ 0 w 6536740"/>
              <a:gd name="connsiteY18" fmla="*/ 1176131 h 2016224"/>
              <a:gd name="connsiteX19" fmla="*/ 0 w 6536740"/>
              <a:gd name="connsiteY19" fmla="*/ 1176131 h 2016224"/>
              <a:gd name="connsiteX20" fmla="*/ 0 w 6536740"/>
              <a:gd name="connsiteY20" fmla="*/ 336044 h 2016224"/>
              <a:gd name="connsiteX0" fmla="*/ 0 w 6536740"/>
              <a:gd name="connsiteY0" fmla="*/ 336044 h 2386947"/>
              <a:gd name="connsiteX1" fmla="*/ 336044 w 6536740"/>
              <a:gd name="connsiteY1" fmla="*/ 0 h 2386947"/>
              <a:gd name="connsiteX2" fmla="*/ 1089457 w 6536740"/>
              <a:gd name="connsiteY2" fmla="*/ 0 h 2386947"/>
              <a:gd name="connsiteX3" fmla="*/ 1089457 w 6536740"/>
              <a:gd name="connsiteY3" fmla="*/ 0 h 2386947"/>
              <a:gd name="connsiteX4" fmla="*/ 2723642 w 6536740"/>
              <a:gd name="connsiteY4" fmla="*/ 0 h 2386947"/>
              <a:gd name="connsiteX5" fmla="*/ 6200696 w 6536740"/>
              <a:gd name="connsiteY5" fmla="*/ 0 h 2386947"/>
              <a:gd name="connsiteX6" fmla="*/ 6536740 w 6536740"/>
              <a:gd name="connsiteY6" fmla="*/ 336044 h 2386947"/>
              <a:gd name="connsiteX7" fmla="*/ 6536740 w 6536740"/>
              <a:gd name="connsiteY7" fmla="*/ 1176131 h 2386947"/>
              <a:gd name="connsiteX8" fmla="*/ 6536740 w 6536740"/>
              <a:gd name="connsiteY8" fmla="*/ 1176131 h 2386947"/>
              <a:gd name="connsiteX9" fmla="*/ 6536740 w 6536740"/>
              <a:gd name="connsiteY9" fmla="*/ 1680187 h 2386947"/>
              <a:gd name="connsiteX10" fmla="*/ 6536740 w 6536740"/>
              <a:gd name="connsiteY10" fmla="*/ 1680180 h 2386947"/>
              <a:gd name="connsiteX11" fmla="*/ 6200696 w 6536740"/>
              <a:gd name="connsiteY11" fmla="*/ 2016224 h 2386947"/>
              <a:gd name="connsiteX12" fmla="*/ 2723642 w 6536740"/>
              <a:gd name="connsiteY12" fmla="*/ 2016224 h 2386947"/>
              <a:gd name="connsiteX13" fmla="*/ 1373042 w 6536740"/>
              <a:gd name="connsiteY13" fmla="*/ 2386947 h 2386947"/>
              <a:gd name="connsiteX14" fmla="*/ 1444299 w 6536740"/>
              <a:gd name="connsiteY14" fmla="*/ 2016224 h 2386947"/>
              <a:gd name="connsiteX15" fmla="*/ 336044 w 6536740"/>
              <a:gd name="connsiteY15" fmla="*/ 2016224 h 2386947"/>
              <a:gd name="connsiteX16" fmla="*/ 0 w 6536740"/>
              <a:gd name="connsiteY16" fmla="*/ 1680180 h 2386947"/>
              <a:gd name="connsiteX17" fmla="*/ 0 w 6536740"/>
              <a:gd name="connsiteY17" fmla="*/ 1680187 h 2386947"/>
              <a:gd name="connsiteX18" fmla="*/ 0 w 6536740"/>
              <a:gd name="connsiteY18" fmla="*/ 1176131 h 2386947"/>
              <a:gd name="connsiteX19" fmla="*/ 0 w 6536740"/>
              <a:gd name="connsiteY19" fmla="*/ 1176131 h 2386947"/>
              <a:gd name="connsiteX20" fmla="*/ 0 w 6536740"/>
              <a:gd name="connsiteY20" fmla="*/ 336044 h 2386947"/>
              <a:gd name="connsiteX0" fmla="*/ 0 w 6536740"/>
              <a:gd name="connsiteY0" fmla="*/ 336044 h 2386947"/>
              <a:gd name="connsiteX1" fmla="*/ 336044 w 6536740"/>
              <a:gd name="connsiteY1" fmla="*/ 0 h 2386947"/>
              <a:gd name="connsiteX2" fmla="*/ 1089457 w 6536740"/>
              <a:gd name="connsiteY2" fmla="*/ 0 h 2386947"/>
              <a:gd name="connsiteX3" fmla="*/ 1089457 w 6536740"/>
              <a:gd name="connsiteY3" fmla="*/ 0 h 2386947"/>
              <a:gd name="connsiteX4" fmla="*/ 2723642 w 6536740"/>
              <a:gd name="connsiteY4" fmla="*/ 0 h 2386947"/>
              <a:gd name="connsiteX5" fmla="*/ 6200696 w 6536740"/>
              <a:gd name="connsiteY5" fmla="*/ 0 h 2386947"/>
              <a:gd name="connsiteX6" fmla="*/ 6536740 w 6536740"/>
              <a:gd name="connsiteY6" fmla="*/ 336044 h 2386947"/>
              <a:gd name="connsiteX7" fmla="*/ 6536740 w 6536740"/>
              <a:gd name="connsiteY7" fmla="*/ 1176131 h 2386947"/>
              <a:gd name="connsiteX8" fmla="*/ 6536740 w 6536740"/>
              <a:gd name="connsiteY8" fmla="*/ 1176131 h 2386947"/>
              <a:gd name="connsiteX9" fmla="*/ 6536740 w 6536740"/>
              <a:gd name="connsiteY9" fmla="*/ 1680187 h 2386947"/>
              <a:gd name="connsiteX10" fmla="*/ 6536740 w 6536740"/>
              <a:gd name="connsiteY10" fmla="*/ 1680180 h 2386947"/>
              <a:gd name="connsiteX11" fmla="*/ 6200696 w 6536740"/>
              <a:gd name="connsiteY11" fmla="*/ 2016224 h 2386947"/>
              <a:gd name="connsiteX12" fmla="*/ 2723642 w 6536740"/>
              <a:gd name="connsiteY12" fmla="*/ 2016224 h 2386947"/>
              <a:gd name="connsiteX13" fmla="*/ 1373042 w 6536740"/>
              <a:gd name="connsiteY13" fmla="*/ 2386947 h 2386947"/>
              <a:gd name="connsiteX14" fmla="*/ 1580777 w 6536740"/>
              <a:gd name="connsiteY14" fmla="*/ 2016224 h 2386947"/>
              <a:gd name="connsiteX15" fmla="*/ 336044 w 6536740"/>
              <a:gd name="connsiteY15" fmla="*/ 2016224 h 2386947"/>
              <a:gd name="connsiteX16" fmla="*/ 0 w 6536740"/>
              <a:gd name="connsiteY16" fmla="*/ 1680180 h 2386947"/>
              <a:gd name="connsiteX17" fmla="*/ 0 w 6536740"/>
              <a:gd name="connsiteY17" fmla="*/ 1680187 h 2386947"/>
              <a:gd name="connsiteX18" fmla="*/ 0 w 6536740"/>
              <a:gd name="connsiteY18" fmla="*/ 1176131 h 2386947"/>
              <a:gd name="connsiteX19" fmla="*/ 0 w 6536740"/>
              <a:gd name="connsiteY19" fmla="*/ 1176131 h 2386947"/>
              <a:gd name="connsiteX20" fmla="*/ 0 w 6536740"/>
              <a:gd name="connsiteY20" fmla="*/ 336044 h 2386947"/>
              <a:gd name="connsiteX0" fmla="*/ 0 w 6536740"/>
              <a:gd name="connsiteY0" fmla="*/ 336044 h 2386947"/>
              <a:gd name="connsiteX1" fmla="*/ 336044 w 6536740"/>
              <a:gd name="connsiteY1" fmla="*/ 0 h 2386947"/>
              <a:gd name="connsiteX2" fmla="*/ 1089457 w 6536740"/>
              <a:gd name="connsiteY2" fmla="*/ 0 h 2386947"/>
              <a:gd name="connsiteX3" fmla="*/ 1089457 w 6536740"/>
              <a:gd name="connsiteY3" fmla="*/ 0 h 2386947"/>
              <a:gd name="connsiteX4" fmla="*/ 2723642 w 6536740"/>
              <a:gd name="connsiteY4" fmla="*/ 0 h 2386947"/>
              <a:gd name="connsiteX5" fmla="*/ 6200696 w 6536740"/>
              <a:gd name="connsiteY5" fmla="*/ 0 h 2386947"/>
              <a:gd name="connsiteX6" fmla="*/ 6536740 w 6536740"/>
              <a:gd name="connsiteY6" fmla="*/ 336044 h 2386947"/>
              <a:gd name="connsiteX7" fmla="*/ 6536740 w 6536740"/>
              <a:gd name="connsiteY7" fmla="*/ 1176131 h 2386947"/>
              <a:gd name="connsiteX8" fmla="*/ 6536740 w 6536740"/>
              <a:gd name="connsiteY8" fmla="*/ 1176131 h 2386947"/>
              <a:gd name="connsiteX9" fmla="*/ 6536740 w 6536740"/>
              <a:gd name="connsiteY9" fmla="*/ 1680187 h 2386947"/>
              <a:gd name="connsiteX10" fmla="*/ 6536740 w 6536740"/>
              <a:gd name="connsiteY10" fmla="*/ 1680180 h 2386947"/>
              <a:gd name="connsiteX11" fmla="*/ 6200696 w 6536740"/>
              <a:gd name="connsiteY11" fmla="*/ 2016224 h 2386947"/>
              <a:gd name="connsiteX12" fmla="*/ 2723642 w 6536740"/>
              <a:gd name="connsiteY12" fmla="*/ 2016224 h 2386947"/>
              <a:gd name="connsiteX13" fmla="*/ 1373042 w 6536740"/>
              <a:gd name="connsiteY13" fmla="*/ 2386947 h 2386947"/>
              <a:gd name="connsiteX14" fmla="*/ 1689959 w 6536740"/>
              <a:gd name="connsiteY14" fmla="*/ 2043520 h 2386947"/>
              <a:gd name="connsiteX15" fmla="*/ 336044 w 6536740"/>
              <a:gd name="connsiteY15" fmla="*/ 2016224 h 2386947"/>
              <a:gd name="connsiteX16" fmla="*/ 0 w 6536740"/>
              <a:gd name="connsiteY16" fmla="*/ 1680180 h 2386947"/>
              <a:gd name="connsiteX17" fmla="*/ 0 w 6536740"/>
              <a:gd name="connsiteY17" fmla="*/ 1680187 h 2386947"/>
              <a:gd name="connsiteX18" fmla="*/ 0 w 6536740"/>
              <a:gd name="connsiteY18" fmla="*/ 1176131 h 2386947"/>
              <a:gd name="connsiteX19" fmla="*/ 0 w 6536740"/>
              <a:gd name="connsiteY19" fmla="*/ 1176131 h 2386947"/>
              <a:gd name="connsiteX20" fmla="*/ 0 w 6536740"/>
              <a:gd name="connsiteY20" fmla="*/ 336044 h 2386947"/>
              <a:gd name="connsiteX0" fmla="*/ 0 w 6536740"/>
              <a:gd name="connsiteY0" fmla="*/ 336044 h 2386947"/>
              <a:gd name="connsiteX1" fmla="*/ 336044 w 6536740"/>
              <a:gd name="connsiteY1" fmla="*/ 0 h 2386947"/>
              <a:gd name="connsiteX2" fmla="*/ 1089457 w 6536740"/>
              <a:gd name="connsiteY2" fmla="*/ 0 h 2386947"/>
              <a:gd name="connsiteX3" fmla="*/ 1089457 w 6536740"/>
              <a:gd name="connsiteY3" fmla="*/ 0 h 2386947"/>
              <a:gd name="connsiteX4" fmla="*/ 2723642 w 6536740"/>
              <a:gd name="connsiteY4" fmla="*/ 0 h 2386947"/>
              <a:gd name="connsiteX5" fmla="*/ 6200696 w 6536740"/>
              <a:gd name="connsiteY5" fmla="*/ 0 h 2386947"/>
              <a:gd name="connsiteX6" fmla="*/ 6536740 w 6536740"/>
              <a:gd name="connsiteY6" fmla="*/ 336044 h 2386947"/>
              <a:gd name="connsiteX7" fmla="*/ 6536740 w 6536740"/>
              <a:gd name="connsiteY7" fmla="*/ 1176131 h 2386947"/>
              <a:gd name="connsiteX8" fmla="*/ 6536740 w 6536740"/>
              <a:gd name="connsiteY8" fmla="*/ 1176131 h 2386947"/>
              <a:gd name="connsiteX9" fmla="*/ 6536740 w 6536740"/>
              <a:gd name="connsiteY9" fmla="*/ 1680187 h 2386947"/>
              <a:gd name="connsiteX10" fmla="*/ 6536740 w 6536740"/>
              <a:gd name="connsiteY10" fmla="*/ 1680180 h 2386947"/>
              <a:gd name="connsiteX11" fmla="*/ 6200696 w 6536740"/>
              <a:gd name="connsiteY11" fmla="*/ 2016224 h 2386947"/>
              <a:gd name="connsiteX12" fmla="*/ 2723642 w 6536740"/>
              <a:gd name="connsiteY12" fmla="*/ 2016224 h 2386947"/>
              <a:gd name="connsiteX13" fmla="*/ 1373042 w 6536740"/>
              <a:gd name="connsiteY13" fmla="*/ 2386947 h 2386947"/>
              <a:gd name="connsiteX14" fmla="*/ 1730902 w 6536740"/>
              <a:gd name="connsiteY14" fmla="*/ 2016224 h 2386947"/>
              <a:gd name="connsiteX15" fmla="*/ 336044 w 6536740"/>
              <a:gd name="connsiteY15" fmla="*/ 2016224 h 2386947"/>
              <a:gd name="connsiteX16" fmla="*/ 0 w 6536740"/>
              <a:gd name="connsiteY16" fmla="*/ 1680180 h 2386947"/>
              <a:gd name="connsiteX17" fmla="*/ 0 w 6536740"/>
              <a:gd name="connsiteY17" fmla="*/ 1680187 h 2386947"/>
              <a:gd name="connsiteX18" fmla="*/ 0 w 6536740"/>
              <a:gd name="connsiteY18" fmla="*/ 1176131 h 2386947"/>
              <a:gd name="connsiteX19" fmla="*/ 0 w 6536740"/>
              <a:gd name="connsiteY19" fmla="*/ 1176131 h 2386947"/>
              <a:gd name="connsiteX20" fmla="*/ 0 w 6536740"/>
              <a:gd name="connsiteY20" fmla="*/ 336044 h 2386947"/>
              <a:gd name="connsiteX0" fmla="*/ 0 w 6536740"/>
              <a:gd name="connsiteY0" fmla="*/ 336044 h 2376315"/>
              <a:gd name="connsiteX1" fmla="*/ 336044 w 6536740"/>
              <a:gd name="connsiteY1" fmla="*/ 0 h 2376315"/>
              <a:gd name="connsiteX2" fmla="*/ 1089457 w 6536740"/>
              <a:gd name="connsiteY2" fmla="*/ 0 h 2376315"/>
              <a:gd name="connsiteX3" fmla="*/ 1089457 w 6536740"/>
              <a:gd name="connsiteY3" fmla="*/ 0 h 2376315"/>
              <a:gd name="connsiteX4" fmla="*/ 2723642 w 6536740"/>
              <a:gd name="connsiteY4" fmla="*/ 0 h 2376315"/>
              <a:gd name="connsiteX5" fmla="*/ 6200696 w 6536740"/>
              <a:gd name="connsiteY5" fmla="*/ 0 h 2376315"/>
              <a:gd name="connsiteX6" fmla="*/ 6536740 w 6536740"/>
              <a:gd name="connsiteY6" fmla="*/ 336044 h 2376315"/>
              <a:gd name="connsiteX7" fmla="*/ 6536740 w 6536740"/>
              <a:gd name="connsiteY7" fmla="*/ 1176131 h 2376315"/>
              <a:gd name="connsiteX8" fmla="*/ 6536740 w 6536740"/>
              <a:gd name="connsiteY8" fmla="*/ 1176131 h 2376315"/>
              <a:gd name="connsiteX9" fmla="*/ 6536740 w 6536740"/>
              <a:gd name="connsiteY9" fmla="*/ 1680187 h 2376315"/>
              <a:gd name="connsiteX10" fmla="*/ 6536740 w 6536740"/>
              <a:gd name="connsiteY10" fmla="*/ 1680180 h 2376315"/>
              <a:gd name="connsiteX11" fmla="*/ 6200696 w 6536740"/>
              <a:gd name="connsiteY11" fmla="*/ 2016224 h 2376315"/>
              <a:gd name="connsiteX12" fmla="*/ 2723642 w 6536740"/>
              <a:gd name="connsiteY12" fmla="*/ 2016224 h 2376315"/>
              <a:gd name="connsiteX13" fmla="*/ 3159312 w 6536740"/>
              <a:gd name="connsiteY13" fmla="*/ 2376315 h 2376315"/>
              <a:gd name="connsiteX14" fmla="*/ 1730902 w 6536740"/>
              <a:gd name="connsiteY14" fmla="*/ 2016224 h 2376315"/>
              <a:gd name="connsiteX15" fmla="*/ 336044 w 6536740"/>
              <a:gd name="connsiteY15" fmla="*/ 2016224 h 2376315"/>
              <a:gd name="connsiteX16" fmla="*/ 0 w 6536740"/>
              <a:gd name="connsiteY16" fmla="*/ 1680180 h 2376315"/>
              <a:gd name="connsiteX17" fmla="*/ 0 w 6536740"/>
              <a:gd name="connsiteY17" fmla="*/ 1680187 h 2376315"/>
              <a:gd name="connsiteX18" fmla="*/ 0 w 6536740"/>
              <a:gd name="connsiteY18" fmla="*/ 1176131 h 2376315"/>
              <a:gd name="connsiteX19" fmla="*/ 0 w 6536740"/>
              <a:gd name="connsiteY19" fmla="*/ 1176131 h 2376315"/>
              <a:gd name="connsiteX20" fmla="*/ 0 w 6536740"/>
              <a:gd name="connsiteY20" fmla="*/ 336044 h 2376315"/>
              <a:gd name="connsiteX0" fmla="*/ 0 w 6536740"/>
              <a:gd name="connsiteY0" fmla="*/ 336044 h 2344417"/>
              <a:gd name="connsiteX1" fmla="*/ 336044 w 6536740"/>
              <a:gd name="connsiteY1" fmla="*/ 0 h 2344417"/>
              <a:gd name="connsiteX2" fmla="*/ 1089457 w 6536740"/>
              <a:gd name="connsiteY2" fmla="*/ 0 h 2344417"/>
              <a:gd name="connsiteX3" fmla="*/ 1089457 w 6536740"/>
              <a:gd name="connsiteY3" fmla="*/ 0 h 2344417"/>
              <a:gd name="connsiteX4" fmla="*/ 2723642 w 6536740"/>
              <a:gd name="connsiteY4" fmla="*/ 0 h 2344417"/>
              <a:gd name="connsiteX5" fmla="*/ 6200696 w 6536740"/>
              <a:gd name="connsiteY5" fmla="*/ 0 h 2344417"/>
              <a:gd name="connsiteX6" fmla="*/ 6536740 w 6536740"/>
              <a:gd name="connsiteY6" fmla="*/ 336044 h 2344417"/>
              <a:gd name="connsiteX7" fmla="*/ 6536740 w 6536740"/>
              <a:gd name="connsiteY7" fmla="*/ 1176131 h 2344417"/>
              <a:gd name="connsiteX8" fmla="*/ 6536740 w 6536740"/>
              <a:gd name="connsiteY8" fmla="*/ 1176131 h 2344417"/>
              <a:gd name="connsiteX9" fmla="*/ 6536740 w 6536740"/>
              <a:gd name="connsiteY9" fmla="*/ 1680187 h 2344417"/>
              <a:gd name="connsiteX10" fmla="*/ 6536740 w 6536740"/>
              <a:gd name="connsiteY10" fmla="*/ 1680180 h 2344417"/>
              <a:gd name="connsiteX11" fmla="*/ 6200696 w 6536740"/>
              <a:gd name="connsiteY11" fmla="*/ 2016224 h 2344417"/>
              <a:gd name="connsiteX12" fmla="*/ 2723642 w 6536740"/>
              <a:gd name="connsiteY12" fmla="*/ 2016224 h 2344417"/>
              <a:gd name="connsiteX13" fmla="*/ 1599930 w 6536740"/>
              <a:gd name="connsiteY13" fmla="*/ 2344417 h 2344417"/>
              <a:gd name="connsiteX14" fmla="*/ 1730902 w 6536740"/>
              <a:gd name="connsiteY14" fmla="*/ 2016224 h 2344417"/>
              <a:gd name="connsiteX15" fmla="*/ 336044 w 6536740"/>
              <a:gd name="connsiteY15" fmla="*/ 2016224 h 2344417"/>
              <a:gd name="connsiteX16" fmla="*/ 0 w 6536740"/>
              <a:gd name="connsiteY16" fmla="*/ 1680180 h 2344417"/>
              <a:gd name="connsiteX17" fmla="*/ 0 w 6536740"/>
              <a:gd name="connsiteY17" fmla="*/ 1680187 h 2344417"/>
              <a:gd name="connsiteX18" fmla="*/ 0 w 6536740"/>
              <a:gd name="connsiteY18" fmla="*/ 1176131 h 2344417"/>
              <a:gd name="connsiteX19" fmla="*/ 0 w 6536740"/>
              <a:gd name="connsiteY19" fmla="*/ 1176131 h 2344417"/>
              <a:gd name="connsiteX20" fmla="*/ 0 w 6536740"/>
              <a:gd name="connsiteY20" fmla="*/ 336044 h 234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6740" h="2344417">
                <a:moveTo>
                  <a:pt x="0" y="336044"/>
                </a:moveTo>
                <a:cubicBezTo>
                  <a:pt x="0" y="150452"/>
                  <a:pt x="150452" y="0"/>
                  <a:pt x="336044" y="0"/>
                </a:cubicBezTo>
                <a:lnTo>
                  <a:pt x="1089457" y="0"/>
                </a:lnTo>
                <a:lnTo>
                  <a:pt x="1089457" y="0"/>
                </a:lnTo>
                <a:lnTo>
                  <a:pt x="2723642" y="0"/>
                </a:lnTo>
                <a:lnTo>
                  <a:pt x="6200696" y="0"/>
                </a:lnTo>
                <a:cubicBezTo>
                  <a:pt x="6386288" y="0"/>
                  <a:pt x="6536740" y="150452"/>
                  <a:pt x="6536740" y="336044"/>
                </a:cubicBezTo>
                <a:lnTo>
                  <a:pt x="6536740" y="1176131"/>
                </a:lnTo>
                <a:lnTo>
                  <a:pt x="6536740" y="1176131"/>
                </a:lnTo>
                <a:lnTo>
                  <a:pt x="6536740" y="1680187"/>
                </a:lnTo>
                <a:lnTo>
                  <a:pt x="6536740" y="1680180"/>
                </a:lnTo>
                <a:cubicBezTo>
                  <a:pt x="6536740" y="1865772"/>
                  <a:pt x="6386288" y="2016224"/>
                  <a:pt x="6200696" y="2016224"/>
                </a:cubicBezTo>
                <a:lnTo>
                  <a:pt x="2723642" y="2016224"/>
                </a:lnTo>
                <a:lnTo>
                  <a:pt x="1599930" y="2344417"/>
                </a:lnTo>
                <a:lnTo>
                  <a:pt x="1730902" y="2016224"/>
                </a:lnTo>
                <a:lnTo>
                  <a:pt x="336044" y="2016224"/>
                </a:lnTo>
                <a:cubicBezTo>
                  <a:pt x="150452" y="2016224"/>
                  <a:pt x="0" y="1865772"/>
                  <a:pt x="0" y="1680180"/>
                </a:cubicBezTo>
                <a:lnTo>
                  <a:pt x="0" y="1680187"/>
                </a:lnTo>
                <a:lnTo>
                  <a:pt x="0" y="1176131"/>
                </a:lnTo>
                <a:lnTo>
                  <a:pt x="0" y="1176131"/>
                </a:lnTo>
                <a:lnTo>
                  <a:pt x="0" y="336044"/>
                </a:lnTo>
                <a:close/>
              </a:path>
            </a:pathLst>
          </a:cu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spcAft>
                <a:spcPts val="1800"/>
              </a:spcAft>
            </a:pPr>
            <a:r>
              <a:rPr lang="en-US" sz="2300" b="1" dirty="0" smtClean="0"/>
              <a:t>How </a:t>
            </a:r>
            <a:r>
              <a:rPr lang="en-US" sz="2300" b="1" dirty="0"/>
              <a:t>likely is it </a:t>
            </a:r>
            <a:r>
              <a:rPr lang="en-US" sz="2300" b="1" dirty="0" smtClean="0"/>
              <a:t>that students </a:t>
            </a:r>
            <a:r>
              <a:rPr lang="en-US" sz="2300" b="1" dirty="0"/>
              <a:t>are enrolled in an MPHEC-approved </a:t>
            </a:r>
            <a:r>
              <a:rPr lang="en-US" sz="2300" b="1" dirty="0" smtClean="0"/>
              <a:t>degree program</a:t>
            </a:r>
            <a:r>
              <a:rPr lang="en-US" sz="2300" b="1" dirty="0"/>
              <a:t>?</a:t>
            </a:r>
          </a:p>
          <a:p>
            <a:pPr algn="ctr">
              <a:spcAft>
                <a:spcPts val="1800"/>
              </a:spcAft>
            </a:pPr>
            <a:r>
              <a:rPr lang="en-US" sz="2300" b="1" dirty="0"/>
              <a:t>62% </a:t>
            </a:r>
            <a:r>
              <a:rPr lang="en-US" sz="2300" b="1" dirty="0" smtClean="0"/>
              <a:t>chance	 87</a:t>
            </a:r>
            <a:r>
              <a:rPr lang="en-US" sz="2300" b="1" dirty="0"/>
              <a:t>% </a:t>
            </a:r>
            <a:r>
              <a:rPr lang="en-US" sz="2300" b="1" dirty="0" smtClean="0"/>
              <a:t>chance	  99</a:t>
            </a:r>
            <a:r>
              <a:rPr lang="en-US" sz="2300" b="1" dirty="0"/>
              <a:t>% chance</a:t>
            </a:r>
          </a:p>
          <a:p>
            <a:pPr marL="0" marR="0" indent="0" algn="ctr" defTabSz="914400" rtl="0" eaLnBrk="1" fontAlgn="base" latinLnBrk="0" hangingPunct="1">
              <a:lnSpc>
                <a:spcPct val="90000"/>
              </a:lnSpc>
              <a:spcBef>
                <a:spcPct val="0"/>
              </a:spcBef>
              <a:spcAft>
                <a:spcPct val="0"/>
              </a:spcAft>
              <a:buClrTx/>
              <a:buSzTx/>
              <a:buFontTx/>
              <a:buNone/>
              <a:tabLst/>
            </a:pPr>
            <a:r>
              <a:rPr kumimoji="0" lang="en-CA" sz="800" b="0" i="0" u="none" strike="noStrike" cap="none" normalizeH="0" baseline="0" dirty="0" smtClean="0">
                <a:ln>
                  <a:noFill/>
                </a:ln>
                <a:solidFill>
                  <a:srgbClr val="5F5F5F"/>
                </a:solidFill>
                <a:effectLst/>
                <a:latin typeface="Trebuchet MS" pitchFamily="34" charset="0"/>
              </a:rPr>
              <a:t> </a:t>
            </a:r>
          </a:p>
        </p:txBody>
      </p:sp>
      <p:sp>
        <p:nvSpPr>
          <p:cNvPr id="9" name="Oval 8"/>
          <p:cNvSpPr/>
          <p:nvPr/>
        </p:nvSpPr>
        <p:spPr bwMode="auto">
          <a:xfrm>
            <a:off x="5148064" y="1700808"/>
            <a:ext cx="2016224" cy="93610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10" name="Rounded Rectangular Callout 13"/>
          <p:cNvSpPr/>
          <p:nvPr/>
        </p:nvSpPr>
        <p:spPr bwMode="auto">
          <a:xfrm>
            <a:off x="251520" y="3573016"/>
            <a:ext cx="6984776" cy="2477813"/>
          </a:xfrm>
          <a:custGeom>
            <a:avLst/>
            <a:gdLst>
              <a:gd name="connsiteX0" fmla="*/ 0 w 6840760"/>
              <a:gd name="connsiteY0" fmla="*/ 348046 h 2088232"/>
              <a:gd name="connsiteX1" fmla="*/ 348046 w 6840760"/>
              <a:gd name="connsiteY1" fmla="*/ 0 h 2088232"/>
              <a:gd name="connsiteX2" fmla="*/ 1140127 w 6840760"/>
              <a:gd name="connsiteY2" fmla="*/ 0 h 2088232"/>
              <a:gd name="connsiteX3" fmla="*/ 1140127 w 6840760"/>
              <a:gd name="connsiteY3" fmla="*/ 0 h 2088232"/>
              <a:gd name="connsiteX4" fmla="*/ 2850317 w 6840760"/>
              <a:gd name="connsiteY4" fmla="*/ 0 h 2088232"/>
              <a:gd name="connsiteX5" fmla="*/ 6492714 w 6840760"/>
              <a:gd name="connsiteY5" fmla="*/ 0 h 2088232"/>
              <a:gd name="connsiteX6" fmla="*/ 6840760 w 6840760"/>
              <a:gd name="connsiteY6" fmla="*/ 348046 h 2088232"/>
              <a:gd name="connsiteX7" fmla="*/ 6840760 w 6840760"/>
              <a:gd name="connsiteY7" fmla="*/ 1218135 h 2088232"/>
              <a:gd name="connsiteX8" fmla="*/ 6840760 w 6840760"/>
              <a:gd name="connsiteY8" fmla="*/ 1218135 h 2088232"/>
              <a:gd name="connsiteX9" fmla="*/ 6840760 w 6840760"/>
              <a:gd name="connsiteY9" fmla="*/ 1740193 h 2088232"/>
              <a:gd name="connsiteX10" fmla="*/ 6840760 w 6840760"/>
              <a:gd name="connsiteY10" fmla="*/ 1740186 h 2088232"/>
              <a:gd name="connsiteX11" fmla="*/ 6492714 w 6840760"/>
              <a:gd name="connsiteY11" fmla="*/ 2088232 h 2088232"/>
              <a:gd name="connsiteX12" fmla="*/ 2850317 w 6840760"/>
              <a:gd name="connsiteY12" fmla="*/ 2088232 h 2088232"/>
              <a:gd name="connsiteX13" fmla="*/ 1444153 w 6840760"/>
              <a:gd name="connsiteY13" fmla="*/ 2477813 h 2088232"/>
              <a:gd name="connsiteX14" fmla="*/ 1140127 w 6840760"/>
              <a:gd name="connsiteY14" fmla="*/ 2088232 h 2088232"/>
              <a:gd name="connsiteX15" fmla="*/ 348046 w 6840760"/>
              <a:gd name="connsiteY15" fmla="*/ 2088232 h 2088232"/>
              <a:gd name="connsiteX16" fmla="*/ 0 w 6840760"/>
              <a:gd name="connsiteY16" fmla="*/ 1740186 h 2088232"/>
              <a:gd name="connsiteX17" fmla="*/ 0 w 6840760"/>
              <a:gd name="connsiteY17" fmla="*/ 1740193 h 2088232"/>
              <a:gd name="connsiteX18" fmla="*/ 0 w 6840760"/>
              <a:gd name="connsiteY18" fmla="*/ 1218135 h 2088232"/>
              <a:gd name="connsiteX19" fmla="*/ 0 w 6840760"/>
              <a:gd name="connsiteY19" fmla="*/ 1218135 h 2088232"/>
              <a:gd name="connsiteX20" fmla="*/ 0 w 6840760"/>
              <a:gd name="connsiteY20" fmla="*/ 348046 h 2088232"/>
              <a:gd name="connsiteX0" fmla="*/ 0 w 6840760"/>
              <a:gd name="connsiteY0" fmla="*/ 348046 h 2477813"/>
              <a:gd name="connsiteX1" fmla="*/ 348046 w 6840760"/>
              <a:gd name="connsiteY1" fmla="*/ 0 h 2477813"/>
              <a:gd name="connsiteX2" fmla="*/ 1140127 w 6840760"/>
              <a:gd name="connsiteY2" fmla="*/ 0 h 2477813"/>
              <a:gd name="connsiteX3" fmla="*/ 1140127 w 6840760"/>
              <a:gd name="connsiteY3" fmla="*/ 0 h 2477813"/>
              <a:gd name="connsiteX4" fmla="*/ 2850317 w 6840760"/>
              <a:gd name="connsiteY4" fmla="*/ 0 h 2477813"/>
              <a:gd name="connsiteX5" fmla="*/ 6492714 w 6840760"/>
              <a:gd name="connsiteY5" fmla="*/ 0 h 2477813"/>
              <a:gd name="connsiteX6" fmla="*/ 6840760 w 6840760"/>
              <a:gd name="connsiteY6" fmla="*/ 348046 h 2477813"/>
              <a:gd name="connsiteX7" fmla="*/ 6840760 w 6840760"/>
              <a:gd name="connsiteY7" fmla="*/ 1218135 h 2477813"/>
              <a:gd name="connsiteX8" fmla="*/ 6840760 w 6840760"/>
              <a:gd name="connsiteY8" fmla="*/ 1218135 h 2477813"/>
              <a:gd name="connsiteX9" fmla="*/ 6840760 w 6840760"/>
              <a:gd name="connsiteY9" fmla="*/ 1740193 h 2477813"/>
              <a:gd name="connsiteX10" fmla="*/ 6840760 w 6840760"/>
              <a:gd name="connsiteY10" fmla="*/ 1740186 h 2477813"/>
              <a:gd name="connsiteX11" fmla="*/ 6492714 w 6840760"/>
              <a:gd name="connsiteY11" fmla="*/ 2088232 h 2477813"/>
              <a:gd name="connsiteX12" fmla="*/ 2850317 w 6840760"/>
              <a:gd name="connsiteY12" fmla="*/ 2088232 h 2477813"/>
              <a:gd name="connsiteX13" fmla="*/ 1444153 w 6840760"/>
              <a:gd name="connsiteY13" fmla="*/ 2477813 h 2477813"/>
              <a:gd name="connsiteX14" fmla="*/ 1822515 w 6840760"/>
              <a:gd name="connsiteY14" fmla="*/ 2088232 h 2477813"/>
              <a:gd name="connsiteX15" fmla="*/ 348046 w 6840760"/>
              <a:gd name="connsiteY15" fmla="*/ 2088232 h 2477813"/>
              <a:gd name="connsiteX16" fmla="*/ 0 w 6840760"/>
              <a:gd name="connsiteY16" fmla="*/ 1740186 h 2477813"/>
              <a:gd name="connsiteX17" fmla="*/ 0 w 6840760"/>
              <a:gd name="connsiteY17" fmla="*/ 1740193 h 2477813"/>
              <a:gd name="connsiteX18" fmla="*/ 0 w 6840760"/>
              <a:gd name="connsiteY18" fmla="*/ 1218135 h 2477813"/>
              <a:gd name="connsiteX19" fmla="*/ 0 w 6840760"/>
              <a:gd name="connsiteY19" fmla="*/ 1218135 h 2477813"/>
              <a:gd name="connsiteX20" fmla="*/ 0 w 6840760"/>
              <a:gd name="connsiteY20" fmla="*/ 348046 h 2477813"/>
              <a:gd name="connsiteX0" fmla="*/ 0 w 6840760"/>
              <a:gd name="connsiteY0" fmla="*/ 348046 h 2477813"/>
              <a:gd name="connsiteX1" fmla="*/ 348046 w 6840760"/>
              <a:gd name="connsiteY1" fmla="*/ 0 h 2477813"/>
              <a:gd name="connsiteX2" fmla="*/ 1140127 w 6840760"/>
              <a:gd name="connsiteY2" fmla="*/ 0 h 2477813"/>
              <a:gd name="connsiteX3" fmla="*/ 1140127 w 6840760"/>
              <a:gd name="connsiteY3" fmla="*/ 0 h 2477813"/>
              <a:gd name="connsiteX4" fmla="*/ 2850317 w 6840760"/>
              <a:gd name="connsiteY4" fmla="*/ 0 h 2477813"/>
              <a:gd name="connsiteX5" fmla="*/ 6492714 w 6840760"/>
              <a:gd name="connsiteY5" fmla="*/ 0 h 2477813"/>
              <a:gd name="connsiteX6" fmla="*/ 6840760 w 6840760"/>
              <a:gd name="connsiteY6" fmla="*/ 348046 h 2477813"/>
              <a:gd name="connsiteX7" fmla="*/ 6840760 w 6840760"/>
              <a:gd name="connsiteY7" fmla="*/ 1218135 h 2477813"/>
              <a:gd name="connsiteX8" fmla="*/ 6840760 w 6840760"/>
              <a:gd name="connsiteY8" fmla="*/ 1218135 h 2477813"/>
              <a:gd name="connsiteX9" fmla="*/ 6840760 w 6840760"/>
              <a:gd name="connsiteY9" fmla="*/ 1740193 h 2477813"/>
              <a:gd name="connsiteX10" fmla="*/ 6840760 w 6840760"/>
              <a:gd name="connsiteY10" fmla="*/ 1740186 h 2477813"/>
              <a:gd name="connsiteX11" fmla="*/ 6492714 w 6840760"/>
              <a:gd name="connsiteY11" fmla="*/ 2088232 h 2477813"/>
              <a:gd name="connsiteX12" fmla="*/ 2850317 w 6840760"/>
              <a:gd name="connsiteY12" fmla="*/ 2088232 h 2477813"/>
              <a:gd name="connsiteX13" fmla="*/ 1444153 w 6840760"/>
              <a:gd name="connsiteY13" fmla="*/ 2477813 h 2477813"/>
              <a:gd name="connsiteX14" fmla="*/ 1767924 w 6840760"/>
              <a:gd name="connsiteY14" fmla="*/ 2088232 h 2477813"/>
              <a:gd name="connsiteX15" fmla="*/ 348046 w 6840760"/>
              <a:gd name="connsiteY15" fmla="*/ 2088232 h 2477813"/>
              <a:gd name="connsiteX16" fmla="*/ 0 w 6840760"/>
              <a:gd name="connsiteY16" fmla="*/ 1740186 h 2477813"/>
              <a:gd name="connsiteX17" fmla="*/ 0 w 6840760"/>
              <a:gd name="connsiteY17" fmla="*/ 1740193 h 2477813"/>
              <a:gd name="connsiteX18" fmla="*/ 0 w 6840760"/>
              <a:gd name="connsiteY18" fmla="*/ 1218135 h 2477813"/>
              <a:gd name="connsiteX19" fmla="*/ 0 w 6840760"/>
              <a:gd name="connsiteY19" fmla="*/ 1218135 h 2477813"/>
              <a:gd name="connsiteX20" fmla="*/ 0 w 6840760"/>
              <a:gd name="connsiteY20" fmla="*/ 348046 h 247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760" h="2477813">
                <a:moveTo>
                  <a:pt x="0" y="348046"/>
                </a:moveTo>
                <a:cubicBezTo>
                  <a:pt x="0" y="155826"/>
                  <a:pt x="155826" y="0"/>
                  <a:pt x="348046" y="0"/>
                </a:cubicBezTo>
                <a:lnTo>
                  <a:pt x="1140127" y="0"/>
                </a:lnTo>
                <a:lnTo>
                  <a:pt x="1140127" y="0"/>
                </a:lnTo>
                <a:lnTo>
                  <a:pt x="2850317" y="0"/>
                </a:lnTo>
                <a:lnTo>
                  <a:pt x="6492714" y="0"/>
                </a:lnTo>
                <a:cubicBezTo>
                  <a:pt x="6684934" y="0"/>
                  <a:pt x="6840760" y="155826"/>
                  <a:pt x="6840760" y="348046"/>
                </a:cubicBezTo>
                <a:lnTo>
                  <a:pt x="6840760" y="1218135"/>
                </a:lnTo>
                <a:lnTo>
                  <a:pt x="6840760" y="1218135"/>
                </a:lnTo>
                <a:lnTo>
                  <a:pt x="6840760" y="1740193"/>
                </a:lnTo>
                <a:lnTo>
                  <a:pt x="6840760" y="1740186"/>
                </a:lnTo>
                <a:cubicBezTo>
                  <a:pt x="6840760" y="1932406"/>
                  <a:pt x="6684934" y="2088232"/>
                  <a:pt x="6492714" y="2088232"/>
                </a:cubicBezTo>
                <a:lnTo>
                  <a:pt x="2850317" y="2088232"/>
                </a:lnTo>
                <a:lnTo>
                  <a:pt x="1444153" y="2477813"/>
                </a:lnTo>
                <a:lnTo>
                  <a:pt x="1767924" y="2088232"/>
                </a:lnTo>
                <a:lnTo>
                  <a:pt x="348046" y="2088232"/>
                </a:lnTo>
                <a:cubicBezTo>
                  <a:pt x="155826" y="2088232"/>
                  <a:pt x="0" y="1932406"/>
                  <a:pt x="0" y="1740186"/>
                </a:cubicBezTo>
                <a:lnTo>
                  <a:pt x="0" y="1740193"/>
                </a:lnTo>
                <a:lnTo>
                  <a:pt x="0" y="1218135"/>
                </a:lnTo>
                <a:lnTo>
                  <a:pt x="0" y="1218135"/>
                </a:lnTo>
                <a:lnTo>
                  <a:pt x="0" y="348046"/>
                </a:lnTo>
                <a:close/>
              </a:path>
            </a:pathLst>
          </a:cu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spcAft>
                <a:spcPts val="1800"/>
              </a:spcAft>
            </a:pPr>
            <a:r>
              <a:rPr lang="en-CA" sz="2300" b="1" dirty="0" smtClean="0"/>
              <a:t>What proportion of programs have been externally reviewed sometime after MPHEC approval?*</a:t>
            </a:r>
          </a:p>
          <a:p>
            <a:pPr algn="ctr">
              <a:spcAft>
                <a:spcPts val="1800"/>
              </a:spcAft>
            </a:pPr>
            <a:r>
              <a:rPr lang="en-CA" sz="3000" b="1" dirty="0" smtClean="0"/>
              <a:t>61%		73%		91% </a:t>
            </a:r>
          </a:p>
          <a:p>
            <a:endParaRPr lang="en-CA" sz="2400" b="1" dirty="0">
              <a:solidFill>
                <a:srgbClr val="FF0000"/>
              </a:solidFill>
            </a:endParaRPr>
          </a:p>
          <a:p>
            <a:pPr marL="0" marR="0" indent="0" algn="ctr" defTabSz="914400" rtl="0" eaLnBrk="1" fontAlgn="base" latinLnBrk="0" hangingPunct="1">
              <a:lnSpc>
                <a:spcPct val="90000"/>
              </a:lnSpc>
              <a:spcBef>
                <a:spcPct val="0"/>
              </a:spcBef>
              <a:spcAft>
                <a:spcPct val="0"/>
              </a:spcAft>
              <a:buClrTx/>
              <a:buSzTx/>
              <a:buFontTx/>
              <a:buNone/>
              <a:tabLst/>
            </a:pPr>
            <a:r>
              <a:rPr kumimoji="0" lang="en-CA" sz="800" b="0" i="0" u="none" strike="noStrike" cap="none" normalizeH="0" baseline="0" dirty="0" smtClean="0">
                <a:ln>
                  <a:noFill/>
                </a:ln>
                <a:solidFill>
                  <a:srgbClr val="5F5F5F"/>
                </a:solidFill>
                <a:effectLst/>
                <a:latin typeface="Trebuchet MS" pitchFamily="34" charset="0"/>
              </a:rPr>
              <a:t> </a:t>
            </a:r>
          </a:p>
        </p:txBody>
      </p:sp>
      <p:sp>
        <p:nvSpPr>
          <p:cNvPr id="11" name="Oval 10"/>
          <p:cNvSpPr/>
          <p:nvPr/>
        </p:nvSpPr>
        <p:spPr bwMode="auto">
          <a:xfrm>
            <a:off x="1259632" y="4725144"/>
            <a:ext cx="1224136" cy="77165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Tree>
    <p:extLst>
      <p:ext uri="{BB962C8B-B14F-4D97-AF65-F5344CB8AC3E}">
        <p14:creationId xmlns:p14="http://schemas.microsoft.com/office/powerpoint/2010/main" val="29145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104"/>
            <a:ext cx="7891463" cy="736600"/>
          </a:xfrm>
        </p:spPr>
        <p:txBody>
          <a:bodyPr/>
          <a:lstStyle/>
          <a:p>
            <a:r>
              <a:rPr lang="en-CA" dirty="0" smtClean="0"/>
              <a:t>Status of MPHEC-Approved Programs Reviewed by Institutions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0739905"/>
              </p:ext>
            </p:extLst>
          </p:nvPr>
        </p:nvGraphicFramePr>
        <p:xfrm>
          <a:off x="5004048" y="3645024"/>
          <a:ext cx="3923928" cy="2996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p:cNvGraphicFramePr/>
          <p:nvPr>
            <p:extLst>
              <p:ext uri="{D42A27DB-BD31-4B8C-83A1-F6EECF244321}">
                <p14:modId xmlns:p14="http://schemas.microsoft.com/office/powerpoint/2010/main" val="1134657678"/>
              </p:ext>
            </p:extLst>
          </p:nvPr>
        </p:nvGraphicFramePr>
        <p:xfrm>
          <a:off x="3707904" y="873336"/>
          <a:ext cx="5112568"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bwMode="auto">
          <a:xfrm>
            <a:off x="395536" y="908720"/>
            <a:ext cx="4032448" cy="2160240"/>
          </a:xfrm>
          <a:prstGeom prst="rightArrow">
            <a:avLst>
              <a:gd name="adj1" fmla="val 61103"/>
              <a:gd name="adj2" fmla="val 50000"/>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r>
              <a:rPr lang="en-CA" sz="2600" b="1" dirty="0" smtClean="0">
                <a:solidFill>
                  <a:schemeClr val="bg1"/>
                </a:solidFill>
              </a:rPr>
              <a:t>Of 386 MPHEC-approved programs </a:t>
            </a:r>
            <a:endParaRPr lang="en-CA" sz="2600" b="1" dirty="0">
              <a:solidFill>
                <a:schemeClr val="bg1"/>
              </a:solidFill>
            </a:endParaRPr>
          </a:p>
        </p:txBody>
      </p:sp>
      <p:sp>
        <p:nvSpPr>
          <p:cNvPr id="7" name="Right Arrow 6"/>
          <p:cNvSpPr/>
          <p:nvPr/>
        </p:nvSpPr>
        <p:spPr bwMode="auto">
          <a:xfrm>
            <a:off x="503686" y="3501008"/>
            <a:ext cx="5004418" cy="2736304"/>
          </a:xfrm>
          <a:prstGeom prst="rightArrow">
            <a:avLst>
              <a:gd name="adj1" fmla="val 56574"/>
              <a:gd name="adj2" fmla="val 50000"/>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r>
              <a:rPr lang="en-CA" sz="2400" b="1" dirty="0" smtClean="0">
                <a:solidFill>
                  <a:schemeClr val="bg1"/>
                </a:solidFill>
              </a:rPr>
              <a:t>Program Reviews:</a:t>
            </a:r>
          </a:p>
          <a:p>
            <a:r>
              <a:rPr lang="en-CA" sz="2400" b="1" dirty="0" smtClean="0">
                <a:solidFill>
                  <a:schemeClr val="bg1"/>
                </a:solidFill>
              </a:rPr>
              <a:t>Impact of the Monitoring </a:t>
            </a:r>
          </a:p>
          <a:p>
            <a:r>
              <a:rPr lang="en-CA" sz="2400" b="1" dirty="0" smtClean="0">
                <a:solidFill>
                  <a:schemeClr val="bg1"/>
                </a:solidFill>
              </a:rPr>
              <a:t>Process (8 Institutions)</a:t>
            </a:r>
            <a:endParaRPr lang="en-CA" sz="2400" b="1" dirty="0">
              <a:solidFill>
                <a:schemeClr val="bg1"/>
              </a:solidFill>
            </a:endParaRPr>
          </a:p>
        </p:txBody>
      </p:sp>
    </p:spTree>
    <p:extLst>
      <p:ext uri="{BB962C8B-B14F-4D97-AF65-F5344CB8AC3E}">
        <p14:creationId xmlns:p14="http://schemas.microsoft.com/office/powerpoint/2010/main" val="42576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anda\AppData\Local\Microsoft\Windows\Temporary Internet Files\Content.IE5\0ZWSTATT\MP9004386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784976" cy="5472608"/>
          </a:xfrm>
          <a:prstGeom prst="rect">
            <a:avLst/>
          </a:prstGeom>
          <a:blipFill dpi="0" rotWithShape="1">
            <a:blip r:embed="rId4"/>
            <a:srcRect/>
            <a:tile tx="0" ty="0" sx="100000" sy="100000" flip="none" algn="tl"/>
          </a:blipFill>
          <a:effectLst/>
        </p:spPr>
      </p:pic>
      <p:sp>
        <p:nvSpPr>
          <p:cNvPr id="2" name="Title 1"/>
          <p:cNvSpPr>
            <a:spLocks noGrp="1"/>
          </p:cNvSpPr>
          <p:nvPr>
            <p:ph type="title"/>
          </p:nvPr>
        </p:nvSpPr>
        <p:spPr>
          <a:xfrm>
            <a:off x="990600" y="25400"/>
            <a:ext cx="8153400" cy="736600"/>
          </a:xfrm>
        </p:spPr>
        <p:txBody>
          <a:bodyPr/>
          <a:lstStyle/>
          <a:p>
            <a:r>
              <a:rPr lang="en-US" dirty="0"/>
              <a:t>T</a:t>
            </a:r>
            <a:r>
              <a:rPr lang="en-US" dirty="0" smtClean="0"/>
              <a:t>o ensure quality education, how important would you say it 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1775006"/>
              </p:ext>
            </p:extLst>
          </p:nvPr>
        </p:nvGraphicFramePr>
        <p:xfrm>
          <a:off x="381000" y="980728"/>
          <a:ext cx="8458200" cy="52565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0014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CCFD7CF-312B-4A80-8EB5-83EB0A08A7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CEFDBC0-71B9-4C99-A2C7-6B02AFA44CD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FCBA3A6-AE6B-4C4E-B45C-A6CC4C8BB0A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DF88AE7-E145-4E4F-967B-0525CB32694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6231823-E337-4FCF-BFE3-E0B2A7AAD22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anda\AppData\Local\Microsoft\Windows\Temporary Internet Files\Content.IE5\0ZWSTATT\MP9004386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784976" cy="5472608"/>
          </a:xfrm>
          <a:prstGeom prst="rect">
            <a:avLst/>
          </a:prstGeom>
          <a:blipFill dpi="0" rotWithShape="1">
            <a:blip r:embed="rId4"/>
            <a:srcRect/>
            <a:tile tx="0" ty="0" sx="100000" sy="100000" flip="none" algn="tl"/>
          </a:blipFill>
          <a:effectLst/>
        </p:spPr>
      </p:pic>
      <p:sp>
        <p:nvSpPr>
          <p:cNvPr id="2" name="Title 1"/>
          <p:cNvSpPr>
            <a:spLocks noGrp="1"/>
          </p:cNvSpPr>
          <p:nvPr>
            <p:ph type="title"/>
          </p:nvPr>
        </p:nvSpPr>
        <p:spPr/>
        <p:txBody>
          <a:bodyPr/>
          <a:lstStyle/>
          <a:p>
            <a:r>
              <a:rPr lang="en-US" dirty="0" smtClean="0"/>
              <a:t>These are the remaining gaps (first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6193169"/>
              </p:ext>
            </p:extLst>
          </p:nvPr>
        </p:nvGraphicFramePr>
        <p:xfrm>
          <a:off x="381000" y="980728"/>
          <a:ext cx="8458200" cy="52565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57346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Second Cycle: Towards Implementation</a:t>
            </a:r>
            <a:endParaRPr lang="en-CA"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019374828"/>
              </p:ext>
            </p:extLst>
          </p:nvPr>
        </p:nvGraphicFramePr>
        <p:xfrm>
          <a:off x="-1077888" y="908720"/>
          <a:ext cx="84582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Meranda\AppData\Local\Microsoft\Windows\Temporary Internet Files\Content.IE5\NXK3T39V\MP900411749[1].jpg"/>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56176" y="1052736"/>
            <a:ext cx="298782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4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Revised Standards</a:t>
            </a:r>
            <a:endParaRPr lang="en-CA" dirty="0"/>
          </a:p>
        </p:txBody>
      </p:sp>
      <p:sp>
        <p:nvSpPr>
          <p:cNvPr id="3" name="Content Placeholder 2"/>
          <p:cNvSpPr>
            <a:spLocks noGrp="1"/>
          </p:cNvSpPr>
          <p:nvPr>
            <p:ph idx="1"/>
          </p:nvPr>
        </p:nvSpPr>
        <p:spPr/>
        <p:txBody>
          <a:bodyPr/>
          <a:lstStyle/>
          <a:p>
            <a:pPr marL="914400" lvl="0" indent="-914400">
              <a:buFont typeface="Wingdings" pitchFamily="2" charset="2"/>
              <a:buChar char="v"/>
            </a:pPr>
            <a:r>
              <a:rPr lang="en-CA" sz="3200" b="1" dirty="0"/>
              <a:t>Then (1999) and Now (</a:t>
            </a:r>
            <a:r>
              <a:rPr lang="en-CA" sz="3200" b="1" dirty="0" smtClean="0"/>
              <a:t>2013)</a:t>
            </a:r>
          </a:p>
          <a:p>
            <a:pPr marL="0" indent="0">
              <a:buNone/>
            </a:pPr>
            <a:endParaRPr lang="en-CA" dirty="0" smtClean="0">
              <a:hlinkClick r:id="rId3"/>
            </a:endParaRPr>
          </a:p>
          <a:p>
            <a:pPr marL="0" indent="0">
              <a:buNone/>
            </a:pPr>
            <a:r>
              <a:rPr lang="en-CA" dirty="0" smtClean="0">
                <a:hlinkClick r:id="rId4" action="ppaction://hlinkfile"/>
              </a:rPr>
              <a:t>C:\Users\Mireille.MPHEC\Documents\Prezi\guidelines-and-standards-prezi-wxi7s5i10tqt-081_005220_173629</a:t>
            </a:r>
            <a:endParaRPr lang="en-CA" dirty="0" smtClean="0"/>
          </a:p>
          <a:p>
            <a:endParaRPr lang="en-CA" dirty="0"/>
          </a:p>
        </p:txBody>
      </p:sp>
    </p:spTree>
    <p:extLst>
      <p:ext uri="{BB962C8B-B14F-4D97-AF65-F5344CB8AC3E}">
        <p14:creationId xmlns:p14="http://schemas.microsoft.com/office/powerpoint/2010/main" val="3815240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Second Cycle: Towards Implementation</a:t>
            </a:r>
            <a:endParaRPr lang="en-CA"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53980481"/>
              </p:ext>
            </p:extLst>
          </p:nvPr>
        </p:nvGraphicFramePr>
        <p:xfrm>
          <a:off x="-1077888" y="953541"/>
          <a:ext cx="84582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Meranda\AppData\Local\Microsoft\Windows\Temporary Internet Files\Content.IE5\NXK3T39V\MP900411749[1].jpg"/>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56176" y="1052736"/>
            <a:ext cx="298782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4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000" dirty="0" smtClean="0"/>
              <a:t>Proposed MPHEC Monitoring Process </a:t>
            </a:r>
            <a:r>
              <a:rPr lang="en-CA" sz="2000" b="0" dirty="0" smtClean="0"/>
              <a:t>(Discussion Paper, p. 13)</a:t>
            </a:r>
            <a:endParaRPr lang="en-CA" sz="2000" b="0" dirty="0"/>
          </a:p>
        </p:txBody>
      </p:sp>
      <p:graphicFrame>
        <p:nvGraphicFramePr>
          <p:cNvPr id="7" name="Diagram 6"/>
          <p:cNvGraphicFramePr/>
          <p:nvPr>
            <p:extLst>
              <p:ext uri="{D42A27DB-BD31-4B8C-83A1-F6EECF244321}">
                <p14:modId xmlns:p14="http://schemas.microsoft.com/office/powerpoint/2010/main" val="1673805987"/>
              </p:ext>
            </p:extLst>
          </p:nvPr>
        </p:nvGraphicFramePr>
        <p:xfrm>
          <a:off x="304800" y="1462088"/>
          <a:ext cx="8534400" cy="393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998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Second Cycle: Towards Implementation</a:t>
            </a:r>
            <a:endParaRPr lang="en-CA"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380590748"/>
              </p:ext>
            </p:extLst>
          </p:nvPr>
        </p:nvGraphicFramePr>
        <p:xfrm>
          <a:off x="-1077888" y="908720"/>
          <a:ext cx="84582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Meranda\AppData\Local\Microsoft\Windows\Temporary Internet Files\Content.IE5\NXK3T39V\MP900411749[1].jpg"/>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56176" y="1052736"/>
            <a:ext cx="298782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213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Today’s goal: confirming the direction…</a:t>
            </a:r>
            <a:endParaRPr lang="en-US" dirty="0">
              <a:solidFill>
                <a:schemeClr val="tx1"/>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196752"/>
            <a:ext cx="8532440" cy="4920208"/>
          </a:xfrm>
          <a:prstGeom prst="rect">
            <a:avLst/>
          </a:prstGeom>
          <a:ln w="228600" cap="sq" cmpd="thickThin">
            <a:solidFill>
              <a:srgbClr val="00B050"/>
            </a:solidFill>
            <a:prstDash val="solid"/>
            <a:miter lim="800000"/>
          </a:ln>
          <a:effectLst>
            <a:innerShdw blurRad="76200">
              <a:srgbClr val="000000"/>
            </a:innerShdw>
          </a:effectLst>
        </p:spPr>
      </p:pic>
    </p:spTree>
    <p:extLst>
      <p:ext uri="{BB962C8B-B14F-4D97-AF65-F5344CB8AC3E}">
        <p14:creationId xmlns:p14="http://schemas.microsoft.com/office/powerpoint/2010/main" val="275242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 Paper – Students are the Heart: </a:t>
            </a:r>
            <a:br>
              <a:rPr lang="en-CA" dirty="0" smtClean="0"/>
            </a:br>
            <a:r>
              <a:rPr lang="en-CA" dirty="0" smtClean="0"/>
              <a:t>Quality Assurance at Maritime Universities</a:t>
            </a:r>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80728"/>
            <a:ext cx="4104455" cy="53173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395536" y="1268760"/>
            <a:ext cx="2880320" cy="1224136"/>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lvl="0" algn="ctr" fontAlgn="base">
              <a:lnSpc>
                <a:spcPct val="90000"/>
              </a:lnSpc>
              <a:spcBef>
                <a:spcPct val="0"/>
              </a:spcBef>
              <a:spcAft>
                <a:spcPct val="0"/>
              </a:spcAft>
            </a:pPr>
            <a:r>
              <a:rPr kumimoji="0" lang="en-US" sz="2000" b="1" i="0" u="none" strike="noStrike" cap="none" normalizeH="0" baseline="0" dirty="0" smtClean="0">
                <a:ln>
                  <a:noFill/>
                </a:ln>
                <a:solidFill>
                  <a:schemeClr val="bg1"/>
                </a:solidFill>
                <a:effectLst/>
                <a:latin typeface="Trebuchet MS" pitchFamily="34" charset="0"/>
              </a:rPr>
              <a:t>Initiated D</a:t>
            </a:r>
            <a:r>
              <a:rPr lang="en-CA" sz="2000" b="1" dirty="0" err="1" smtClean="0">
                <a:solidFill>
                  <a:schemeClr val="bg1"/>
                </a:solidFill>
              </a:rPr>
              <a:t>ialogue</a:t>
            </a:r>
            <a:r>
              <a:rPr lang="en-CA" sz="2000" b="1" dirty="0" smtClean="0">
                <a:solidFill>
                  <a:schemeClr val="bg1"/>
                </a:solidFill>
              </a:rPr>
              <a:t> </a:t>
            </a:r>
            <a:r>
              <a:rPr lang="en-CA" sz="2000" b="1" dirty="0">
                <a:solidFill>
                  <a:schemeClr val="bg1"/>
                </a:solidFill>
              </a:rPr>
              <a:t>on the </a:t>
            </a:r>
            <a:r>
              <a:rPr lang="en-CA" sz="2000" b="1" dirty="0" smtClean="0">
                <a:solidFill>
                  <a:schemeClr val="bg1"/>
                </a:solidFill>
              </a:rPr>
              <a:t>Challenges </a:t>
            </a:r>
            <a:r>
              <a:rPr lang="en-CA" sz="2000" b="1" dirty="0">
                <a:solidFill>
                  <a:schemeClr val="bg1"/>
                </a:solidFill>
              </a:rPr>
              <a:t>at </a:t>
            </a:r>
            <a:r>
              <a:rPr lang="en-CA" sz="2000" b="1" dirty="0" smtClean="0">
                <a:solidFill>
                  <a:schemeClr val="bg1"/>
                </a:solidFill>
              </a:rPr>
              <a:t>Hand </a:t>
            </a:r>
            <a:r>
              <a:rPr lang="en-CA" sz="2000" b="1" dirty="0">
                <a:solidFill>
                  <a:schemeClr val="bg1"/>
                </a:solidFill>
              </a:rPr>
              <a:t>in </a:t>
            </a:r>
            <a:r>
              <a:rPr lang="en-CA" sz="2000" b="1" dirty="0" smtClean="0">
                <a:solidFill>
                  <a:schemeClr val="bg1"/>
                </a:solidFill>
              </a:rPr>
              <a:t>QA</a:t>
            </a:r>
            <a:endParaRPr lang="en-US" sz="2000" b="1" dirty="0">
              <a:solidFill>
                <a:schemeClr val="bg1"/>
              </a:solidFill>
            </a:endParaRPr>
          </a:p>
        </p:txBody>
      </p:sp>
      <p:sp>
        <p:nvSpPr>
          <p:cNvPr id="7" name="Rounded Rectangle 6"/>
          <p:cNvSpPr/>
          <p:nvPr/>
        </p:nvSpPr>
        <p:spPr bwMode="auto">
          <a:xfrm>
            <a:off x="899592" y="2924944"/>
            <a:ext cx="2880320" cy="1224136"/>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lvl="0" algn="ctr" fontAlgn="base">
              <a:lnSpc>
                <a:spcPct val="90000"/>
              </a:lnSpc>
              <a:spcBef>
                <a:spcPct val="0"/>
              </a:spcBef>
              <a:spcAft>
                <a:spcPct val="0"/>
              </a:spcAft>
            </a:pPr>
            <a:r>
              <a:rPr kumimoji="0" lang="en-US" sz="2000" b="1" i="0" u="none" strike="noStrike" cap="none" normalizeH="0" baseline="0" dirty="0" smtClean="0">
                <a:ln>
                  <a:noFill/>
                </a:ln>
                <a:solidFill>
                  <a:schemeClr val="bg1"/>
                </a:solidFill>
                <a:effectLst/>
                <a:latin typeface="Trebuchet MS" pitchFamily="34" charset="0"/>
              </a:rPr>
              <a:t>Received</a:t>
            </a:r>
            <a:r>
              <a:rPr kumimoji="0" lang="en-US" sz="2000" b="1" i="0" u="none" strike="noStrike" cap="none" normalizeH="0" dirty="0" smtClean="0">
                <a:ln>
                  <a:noFill/>
                </a:ln>
                <a:solidFill>
                  <a:schemeClr val="bg1"/>
                </a:solidFill>
                <a:effectLst/>
                <a:latin typeface="Trebuchet MS" pitchFamily="34" charset="0"/>
              </a:rPr>
              <a:t> Written Feedback from Stakeholders</a:t>
            </a:r>
            <a:endParaRPr lang="en-US" sz="2000" b="1" dirty="0">
              <a:solidFill>
                <a:schemeClr val="bg1"/>
              </a:solidFill>
            </a:endParaRPr>
          </a:p>
        </p:txBody>
      </p:sp>
      <p:sp>
        <p:nvSpPr>
          <p:cNvPr id="8" name="Rounded Rectangle 7"/>
          <p:cNvSpPr/>
          <p:nvPr/>
        </p:nvSpPr>
        <p:spPr bwMode="auto">
          <a:xfrm>
            <a:off x="1475656" y="4653136"/>
            <a:ext cx="2880320" cy="1224136"/>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lvl="0" algn="ctr" fontAlgn="base">
              <a:lnSpc>
                <a:spcPct val="90000"/>
              </a:lnSpc>
              <a:spcBef>
                <a:spcPct val="0"/>
              </a:spcBef>
              <a:spcAft>
                <a:spcPct val="0"/>
              </a:spcAft>
            </a:pPr>
            <a:r>
              <a:rPr kumimoji="0" lang="en-US" sz="2000" b="1" i="0" u="none" strike="noStrike" cap="none" normalizeH="0" baseline="0" dirty="0" smtClean="0">
                <a:ln>
                  <a:noFill/>
                </a:ln>
                <a:solidFill>
                  <a:schemeClr val="bg1"/>
                </a:solidFill>
                <a:effectLst/>
                <a:latin typeface="Trebuchet MS" pitchFamily="34" charset="0"/>
              </a:rPr>
              <a:t>Continuing the Dialogue</a:t>
            </a:r>
            <a:r>
              <a:rPr kumimoji="0" lang="en-US" sz="2000" b="1" i="0" u="none" strike="noStrike" cap="none" normalizeH="0" dirty="0" smtClean="0">
                <a:ln>
                  <a:noFill/>
                </a:ln>
                <a:solidFill>
                  <a:schemeClr val="bg1"/>
                </a:solidFill>
                <a:effectLst/>
                <a:latin typeface="Trebuchet MS" pitchFamily="34" charset="0"/>
              </a:rPr>
              <a:t> through this Forum</a:t>
            </a:r>
            <a:endParaRPr lang="en-US" sz="2000" b="1" dirty="0">
              <a:solidFill>
                <a:schemeClr val="bg1"/>
              </a:solidFill>
            </a:endParaRPr>
          </a:p>
        </p:txBody>
      </p:sp>
    </p:spTree>
    <p:extLst>
      <p:ext uri="{BB962C8B-B14F-4D97-AF65-F5344CB8AC3E}">
        <p14:creationId xmlns:p14="http://schemas.microsoft.com/office/powerpoint/2010/main" val="1939297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 Towards Implementation</a:t>
            </a:r>
            <a:endParaRPr lang="en-CA"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467745837"/>
              </p:ext>
            </p:extLst>
          </p:nvPr>
        </p:nvGraphicFramePr>
        <p:xfrm>
          <a:off x="-1077888" y="908720"/>
          <a:ext cx="84582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Meranda\AppData\Local\Microsoft\Windows\Temporary Internet Files\Content.IE5\NXK3T39V\MP900411749[1].jpg"/>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56176" y="1052736"/>
            <a:ext cx="298782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28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Today’s goal: confirming the direction…</a:t>
            </a:r>
            <a:endParaRPr lang="en-US" dirty="0">
              <a:solidFill>
                <a:schemeClr val="tx1"/>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196752"/>
            <a:ext cx="8532440" cy="4920208"/>
          </a:xfrm>
          <a:prstGeom prst="rect">
            <a:avLst/>
          </a:prstGeom>
          <a:ln w="228600" cap="sq" cmpd="thickThin">
            <a:solidFill>
              <a:srgbClr val="00B050"/>
            </a:solidFill>
            <a:prstDash val="solid"/>
            <a:miter lim="800000"/>
          </a:ln>
          <a:effectLst>
            <a:innerShdw blurRad="76200">
              <a:srgbClr val="000000"/>
            </a:innerShdw>
          </a:effectLst>
        </p:spPr>
      </p:pic>
    </p:spTree>
    <p:extLst>
      <p:ext uri="{BB962C8B-B14F-4D97-AF65-F5344CB8AC3E}">
        <p14:creationId xmlns:p14="http://schemas.microsoft.com/office/powerpoint/2010/main" val="298463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 No.1</a:t>
            </a:r>
          </a:p>
        </p:txBody>
      </p:sp>
      <p:sp>
        <p:nvSpPr>
          <p:cNvPr id="3" name="Content Placeholder 2"/>
          <p:cNvSpPr>
            <a:spLocks noGrp="1"/>
          </p:cNvSpPr>
          <p:nvPr>
            <p:ph idx="1"/>
          </p:nvPr>
        </p:nvSpPr>
        <p:spPr>
          <a:xfrm>
            <a:off x="381000" y="2163613"/>
            <a:ext cx="8458200" cy="4289723"/>
          </a:xfrm>
        </p:spPr>
        <p:txBody>
          <a:bodyPr/>
          <a:lstStyle/>
          <a:p>
            <a:pPr marL="457200" lvl="0" indent="-457200" algn="just">
              <a:buSzPct val="100000"/>
              <a:buFont typeface="+mj-lt"/>
              <a:buAutoNum type="arabicPeriod"/>
            </a:pPr>
            <a:r>
              <a:rPr lang="en-GB" dirty="0"/>
              <a:t>As a result of responses from the institutions to the first set of Standards (1999 Guidelines), the Commission has further fleshed-out the various elements supporting an institutional QA policy.  Considering </a:t>
            </a:r>
            <a:r>
              <a:rPr lang="en-US" b="1" u="sng" dirty="0"/>
              <a:t>academic units</a:t>
            </a:r>
            <a:r>
              <a:rPr lang="en-US" dirty="0"/>
              <a:t>, how suitable are these standards (sections I-V of the Standards</a:t>
            </a:r>
            <a:r>
              <a:rPr lang="en-US" dirty="0" smtClean="0"/>
              <a:t>)?   </a:t>
            </a:r>
            <a:endParaRPr lang="en-US" dirty="0"/>
          </a:p>
          <a:p>
            <a:pPr marL="457200" lvl="0" indent="-457200" algn="just">
              <a:buSzPct val="100000"/>
              <a:buFont typeface="+mj-lt"/>
              <a:buAutoNum type="arabicPeriod"/>
            </a:pPr>
            <a:r>
              <a:rPr lang="en-GB" dirty="0"/>
              <a:t>Also as a result of responses from the institutions to the first set of Standards (1999 Guidelines), t</a:t>
            </a:r>
            <a:r>
              <a:rPr lang="en-US" dirty="0"/>
              <a:t>he Commission has provided additional direction in terms of the assessment standards for the assessment of academic units (section VI of the Standards).  Will these assessment standards allow institutions to adequately assess the quality of their academic </a:t>
            </a:r>
            <a:r>
              <a:rPr lang="en-GB" dirty="0"/>
              <a:t>programs/</a:t>
            </a:r>
            <a:r>
              <a:rPr lang="en-US" dirty="0"/>
              <a:t>units?  If not, what is missing?</a:t>
            </a:r>
          </a:p>
          <a:p>
            <a:pPr marL="457200" lvl="0" indent="-457200">
              <a:buSzPct val="100000"/>
              <a:buFont typeface="+mj-lt"/>
              <a:buAutoNum type="arabicPeriod"/>
            </a:pPr>
            <a:r>
              <a:rPr lang="en-US" dirty="0"/>
              <a:t>With respect to the revised Standards overall, are there any omissions? Are any corrections or clarifications needed?   </a:t>
            </a:r>
          </a:p>
          <a:p>
            <a:pPr marL="0" indent="0">
              <a:buNone/>
            </a:pPr>
            <a:endParaRPr lang="en-US" dirty="0"/>
          </a:p>
        </p:txBody>
      </p:sp>
      <p:sp>
        <p:nvSpPr>
          <p:cNvPr id="5" name="Rounded Rectangle 4"/>
          <p:cNvSpPr/>
          <p:nvPr/>
        </p:nvSpPr>
        <p:spPr bwMode="auto">
          <a:xfrm>
            <a:off x="899592" y="908720"/>
            <a:ext cx="7272808" cy="108012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200" dirty="0"/>
              <a:t>Assessment of Academic Programs and Units by the Universities </a:t>
            </a:r>
          </a:p>
        </p:txBody>
      </p:sp>
    </p:spTree>
    <p:extLst>
      <p:ext uri="{BB962C8B-B14F-4D97-AF65-F5344CB8AC3E}">
        <p14:creationId xmlns:p14="http://schemas.microsoft.com/office/powerpoint/2010/main" val="418978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 </a:t>
            </a:r>
            <a:r>
              <a:rPr lang="en-US" dirty="0" smtClean="0"/>
              <a:t>No.2</a:t>
            </a:r>
            <a:endParaRPr lang="en-US" dirty="0"/>
          </a:p>
        </p:txBody>
      </p:sp>
      <p:sp>
        <p:nvSpPr>
          <p:cNvPr id="3" name="Content Placeholder 2"/>
          <p:cNvSpPr>
            <a:spLocks noGrp="1"/>
          </p:cNvSpPr>
          <p:nvPr>
            <p:ph idx="1"/>
          </p:nvPr>
        </p:nvSpPr>
        <p:spPr>
          <a:xfrm>
            <a:off x="381000" y="2163613"/>
            <a:ext cx="8458200" cy="4289723"/>
          </a:xfrm>
        </p:spPr>
        <p:txBody>
          <a:bodyPr/>
          <a:lstStyle/>
          <a:p>
            <a:pPr marL="457200" lvl="0" indent="-457200" algn="just">
              <a:buSzPct val="100000"/>
              <a:buFont typeface="+mj-lt"/>
              <a:buAutoNum type="arabicPeriod"/>
            </a:pPr>
            <a:r>
              <a:rPr lang="en-GB" sz="1900" dirty="0"/>
              <a:t>Now, thinking of </a:t>
            </a:r>
            <a:r>
              <a:rPr lang="en-US" sz="1900" b="1" u="sng" dirty="0"/>
              <a:t>non-academic units</a:t>
            </a:r>
            <a:r>
              <a:rPr lang="en-US" sz="1900" dirty="0"/>
              <a:t>, to what extent are Sections I-V of the Standards (</a:t>
            </a:r>
            <a:r>
              <a:rPr lang="en-US" sz="1900" i="1" dirty="0"/>
              <a:t>Purpose of the Standards; Guiding Principles; Scope, Objectives and Components of an Institutional Quality Assurance Policy</a:t>
            </a:r>
            <a:r>
              <a:rPr lang="en-US" sz="1900" dirty="0"/>
              <a:t>) suitable for the assessment of non-academic units?   </a:t>
            </a:r>
          </a:p>
          <a:p>
            <a:pPr marL="457200" lvl="0" indent="-457200" algn="just">
              <a:buSzPct val="100000"/>
              <a:buFont typeface="+mj-lt"/>
              <a:buAutoNum type="arabicPeriod"/>
            </a:pPr>
            <a:r>
              <a:rPr lang="en-US" sz="1900" dirty="0"/>
              <a:t>Also in response to feedback received from the institutions, the Commission has developed </a:t>
            </a:r>
            <a:r>
              <a:rPr lang="en-US" sz="1900" i="1" dirty="0"/>
              <a:t>Assessment Standards</a:t>
            </a:r>
            <a:r>
              <a:rPr lang="en-US" sz="1900" dirty="0"/>
              <a:t> for non-academic units (</a:t>
            </a:r>
            <a:r>
              <a:rPr lang="en-US" sz="1900" b="1" dirty="0"/>
              <a:t>section VI of the Standards</a:t>
            </a:r>
            <a:r>
              <a:rPr lang="en-US" sz="1900" dirty="0"/>
              <a:t>), while recognizing that the diversity of these units made the development of a comprehensive list equally suitable to all units challenging. How appropriate are these standards? What is missing?</a:t>
            </a:r>
          </a:p>
          <a:p>
            <a:pPr marL="457200" lvl="0" indent="-457200" algn="just">
              <a:buSzPct val="100000"/>
              <a:buFont typeface="+mj-lt"/>
              <a:buAutoNum type="arabicPeriod"/>
            </a:pPr>
            <a:r>
              <a:rPr lang="en-US" sz="1900" dirty="0"/>
              <a:t>What are the main benefits and potential pitfalls institutions and the Commission ought to consider in developing the evaluation framework for these units? Should the scope of units be further defined? If so, how?  And on what basis?</a:t>
            </a:r>
          </a:p>
          <a:p>
            <a:pPr marL="0" indent="0">
              <a:buNone/>
            </a:pPr>
            <a:endParaRPr lang="en-US" sz="1800" dirty="0"/>
          </a:p>
        </p:txBody>
      </p:sp>
      <p:sp>
        <p:nvSpPr>
          <p:cNvPr id="5" name="Rounded Rectangle 4"/>
          <p:cNvSpPr/>
          <p:nvPr/>
        </p:nvSpPr>
        <p:spPr bwMode="auto">
          <a:xfrm>
            <a:off x="899592" y="908720"/>
            <a:ext cx="7272808" cy="108012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200" dirty="0"/>
              <a:t>Assessment of Non-Academic Units by the Universities </a:t>
            </a:r>
          </a:p>
        </p:txBody>
      </p:sp>
    </p:spTree>
    <p:extLst>
      <p:ext uri="{BB962C8B-B14F-4D97-AF65-F5344CB8AC3E}">
        <p14:creationId xmlns:p14="http://schemas.microsoft.com/office/powerpoint/2010/main" val="2372206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descr="background-page"/>
          <p:cNvPicPr>
            <a:picLocks noChangeAspect="1" noChangeArrowheads="1"/>
          </p:cNvPicPr>
          <p:nvPr/>
        </p:nvPicPr>
        <p:blipFill>
          <a:blip r:embed="rId3" cstate="print"/>
          <a:srcRect/>
          <a:stretch>
            <a:fillRect/>
          </a:stretch>
        </p:blipFill>
        <p:spPr bwMode="auto">
          <a:xfrm>
            <a:off x="0" y="-819472"/>
            <a:ext cx="9144000" cy="6858000"/>
          </a:xfrm>
          <a:prstGeom prst="rect">
            <a:avLst/>
          </a:prstGeom>
          <a:noFill/>
          <a:ln w="9525">
            <a:noFill/>
            <a:miter lim="800000"/>
            <a:headEnd/>
            <a:tailEnd/>
          </a:ln>
        </p:spPr>
      </p:pic>
      <p:pic>
        <p:nvPicPr>
          <p:cNvPr id="3" name="Picture 28" descr="MPHEC"/>
          <p:cNvPicPr>
            <a:picLocks noChangeAspect="1" noChangeArrowheads="1"/>
          </p:cNvPicPr>
          <p:nvPr/>
        </p:nvPicPr>
        <p:blipFill>
          <a:blip r:embed="rId4" cstate="print"/>
          <a:srcRect l="710" t="5930" r="851" b="3893"/>
          <a:stretch>
            <a:fillRect/>
          </a:stretch>
        </p:blipFill>
        <p:spPr bwMode="auto">
          <a:xfrm>
            <a:off x="0" y="3429000"/>
            <a:ext cx="9144000" cy="3429000"/>
          </a:xfrm>
          <a:prstGeom prst="rect">
            <a:avLst/>
          </a:prstGeom>
          <a:noFill/>
          <a:ln w="9525">
            <a:noFill/>
            <a:miter lim="800000"/>
            <a:headEnd/>
            <a:tailEnd/>
          </a:ln>
        </p:spPr>
      </p:pic>
      <p:sp>
        <p:nvSpPr>
          <p:cNvPr id="4" name="Text Box 3"/>
          <p:cNvSpPr txBox="1">
            <a:spLocks noChangeArrowheads="1"/>
          </p:cNvSpPr>
          <p:nvPr/>
        </p:nvSpPr>
        <p:spPr bwMode="auto">
          <a:xfrm>
            <a:off x="684212" y="476672"/>
            <a:ext cx="7775575" cy="2400657"/>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lnSpc>
                <a:spcPct val="100000"/>
              </a:lnSpc>
              <a:spcBef>
                <a:spcPct val="50000"/>
              </a:spcBef>
            </a:pPr>
            <a:r>
              <a:rPr lang="en-US" sz="6000" b="1" i="1" dirty="0" smtClean="0">
                <a:solidFill>
                  <a:schemeClr val="bg1"/>
                </a:solidFill>
                <a:latin typeface="Bradley Hand ITC" pitchFamily="66" charset="0"/>
                <a:cs typeface="Arial" pitchFamily="34" charset="0"/>
              </a:rPr>
              <a:t>Thank you</a:t>
            </a:r>
          </a:p>
          <a:p>
            <a:pPr algn="ctr">
              <a:lnSpc>
                <a:spcPct val="100000"/>
              </a:lnSpc>
              <a:spcBef>
                <a:spcPct val="50000"/>
              </a:spcBef>
            </a:pPr>
            <a:r>
              <a:rPr lang="en-US" sz="6000" b="1" i="1" dirty="0" smtClean="0">
                <a:solidFill>
                  <a:schemeClr val="bg1"/>
                </a:solidFill>
                <a:latin typeface="Bradley Hand ITC" pitchFamily="66" charset="0"/>
                <a:cs typeface="Arial" pitchFamily="34" charset="0"/>
              </a:rPr>
              <a:t>Mireille Duguay, CEO</a:t>
            </a:r>
          </a:p>
        </p:txBody>
      </p:sp>
      <p:sp>
        <p:nvSpPr>
          <p:cNvPr id="5" name="TextBox 4"/>
          <p:cNvSpPr txBox="1"/>
          <p:nvPr/>
        </p:nvSpPr>
        <p:spPr>
          <a:xfrm>
            <a:off x="6911752" y="5992059"/>
            <a:ext cx="2232248" cy="861774"/>
          </a:xfrm>
          <a:prstGeom prst="rect">
            <a:avLst/>
          </a:prstGeom>
          <a:noFill/>
        </p:spPr>
        <p:txBody>
          <a:bodyPr wrap="square" rtlCol="0">
            <a:spAutoFit/>
          </a:bodyP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r>
              <a:rPr lang="en-US" sz="1000" dirty="0" smtClean="0">
                <a:solidFill>
                  <a:schemeClr val="bg1"/>
                </a:solidFill>
                <a:latin typeface="+mj-lt"/>
              </a:rPr>
              <a:t>82 Westmorland Street, Suite 401</a:t>
            </a:r>
          </a:p>
          <a:p>
            <a:r>
              <a:rPr lang="en-US" sz="1000" dirty="0" smtClean="0">
                <a:solidFill>
                  <a:schemeClr val="bg1"/>
                </a:solidFill>
                <a:latin typeface="+mj-lt"/>
              </a:rPr>
              <a:t>Fredericton, NB E3B 5H1</a:t>
            </a:r>
          </a:p>
          <a:p>
            <a:r>
              <a:rPr lang="en-US" sz="1000" dirty="0" smtClean="0">
                <a:solidFill>
                  <a:schemeClr val="bg1"/>
                </a:solidFill>
                <a:latin typeface="+mj-lt"/>
              </a:rPr>
              <a:t>Phone: (506) 453-2844</a:t>
            </a:r>
          </a:p>
          <a:p>
            <a:r>
              <a:rPr lang="en-US" sz="1000" dirty="0" smtClean="0">
                <a:solidFill>
                  <a:schemeClr val="bg1"/>
                </a:solidFill>
                <a:latin typeface="+mj-lt"/>
              </a:rPr>
              <a:t>Fax: (506) 453-2106</a:t>
            </a:r>
          </a:p>
          <a:p>
            <a:r>
              <a:rPr lang="en-US" sz="1000" dirty="0" smtClean="0">
                <a:solidFill>
                  <a:schemeClr val="bg1"/>
                </a:solidFill>
                <a:latin typeface="+mj-lt"/>
              </a:rPr>
              <a:t>MDuguay@mphec.ca </a:t>
            </a:r>
            <a:endParaRPr lang="en-US" sz="1000" dirty="0">
              <a:solidFill>
                <a:schemeClr val="bg1"/>
              </a:solidFill>
              <a:latin typeface="+mj-lt"/>
            </a:endParaRPr>
          </a:p>
        </p:txBody>
      </p:sp>
    </p:spTree>
    <p:extLst>
      <p:ext uri="{BB962C8B-B14F-4D97-AF65-F5344CB8AC3E}">
        <p14:creationId xmlns:p14="http://schemas.microsoft.com/office/powerpoint/2010/main" val="398433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891463" cy="762000"/>
          </a:xfrm>
        </p:spPr>
        <p:txBody>
          <a:bodyPr/>
          <a:lstStyle/>
          <a:p>
            <a:pPr lvl="0">
              <a:lnSpc>
                <a:spcPct val="100000"/>
              </a:lnSpc>
              <a:spcBef>
                <a:spcPct val="20000"/>
              </a:spcBef>
            </a:pPr>
            <a:r>
              <a:rPr lang="en-US" dirty="0" smtClean="0">
                <a:ea typeface="+mn-ea"/>
                <a:cs typeface="+mn-cs"/>
              </a:rPr>
              <a:t>About Us – MPHEC Mandate (2005 Act):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4441458"/>
              </p:ext>
            </p:extLst>
          </p:nvPr>
        </p:nvGraphicFramePr>
        <p:xfrm>
          <a:off x="381000" y="1066800"/>
          <a:ext cx="84582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9480" y="5949280"/>
            <a:ext cx="4143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8101" y="2775400"/>
            <a:ext cx="4143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4472" y="3014662"/>
            <a:ext cx="706437"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1849" y="947732"/>
            <a:ext cx="2924584" cy="207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61507" y="1333508"/>
            <a:ext cx="2474243" cy="1323439"/>
          </a:xfrm>
          <a:prstGeom prst="rect">
            <a:avLst/>
          </a:prstGeom>
          <a:noFill/>
        </p:spPr>
        <p:txBody>
          <a:bodyPr wrap="square" rtlCol="0">
            <a:spAutoFit/>
          </a:bodyPr>
          <a:lstStyle/>
          <a:p>
            <a:pPr algn="ctr"/>
            <a:r>
              <a:rPr lang="en-US" sz="1600" dirty="0" smtClean="0">
                <a:solidFill>
                  <a:srgbClr val="000066"/>
                </a:solidFill>
                <a:latin typeface="Arial Black" pitchFamily="34" charset="0"/>
              </a:rPr>
              <a:t>Establish public reporting requirements and produce public reports</a:t>
            </a:r>
            <a:endParaRPr lang="en-US" sz="1600" dirty="0">
              <a:solidFill>
                <a:srgbClr val="000066"/>
              </a:solidFill>
              <a:latin typeface="Arial Black" pitchFamily="34" charset="0"/>
            </a:endParaRPr>
          </a:p>
        </p:txBody>
      </p:sp>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94362" y="2819513"/>
            <a:ext cx="4143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935596" y="822707"/>
            <a:ext cx="3888432" cy="21282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TextBox 7"/>
          <p:cNvSpPr txBox="1"/>
          <p:nvPr/>
        </p:nvSpPr>
        <p:spPr>
          <a:xfrm>
            <a:off x="1475656" y="1314935"/>
            <a:ext cx="3096344" cy="1077218"/>
          </a:xfrm>
          <a:prstGeom prst="rect">
            <a:avLst/>
          </a:prstGeom>
          <a:noFill/>
        </p:spPr>
        <p:txBody>
          <a:bodyPr wrap="square" rtlCol="0">
            <a:spAutoFit/>
          </a:bodyPr>
          <a:lstStyle/>
          <a:p>
            <a:r>
              <a:rPr lang="en-US" sz="1600" dirty="0" smtClean="0">
                <a:solidFill>
                  <a:srgbClr val="000066"/>
                </a:solidFill>
                <a:latin typeface="Arial Black" pitchFamily="34" charset="0"/>
              </a:rPr>
              <a:t>Take measures to ensure continuous improvement in the quality of academic programs and of teaching</a:t>
            </a:r>
            <a:endParaRPr lang="en-US" sz="1600" dirty="0">
              <a:solidFill>
                <a:srgbClr val="000066"/>
              </a:solidFill>
              <a:latin typeface="Arial Black" pitchFamily="34" charset="0"/>
            </a:endParaRPr>
          </a:p>
        </p:txBody>
      </p:sp>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560" y="2289174"/>
            <a:ext cx="3111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1720" y="5108235"/>
            <a:ext cx="2824848" cy="1107996"/>
          </a:xfrm>
          <a:prstGeom prst="rect">
            <a:avLst/>
          </a:prstGeom>
          <a:noFill/>
        </p:spPr>
        <p:txBody>
          <a:bodyPr wrap="square" rtlCol="0">
            <a:spAutoFit/>
          </a:bodyPr>
          <a:lstStyle/>
          <a:p>
            <a:pPr fontAlgn="auto">
              <a:spcBef>
                <a:spcPts val="0"/>
              </a:spcBef>
              <a:spcAft>
                <a:spcPts val="0"/>
              </a:spcAft>
            </a:pPr>
            <a:r>
              <a:rPr lang="en-US" sz="1600" b="1" dirty="0">
                <a:solidFill>
                  <a:srgbClr val="000066"/>
                </a:solidFill>
                <a:latin typeface="Arial Black" pitchFamily="34" charset="0"/>
              </a:rPr>
              <a:t>Promote smooth transitions between learning and work</a:t>
            </a:r>
            <a:endParaRPr lang="en-US" sz="1600" dirty="0">
              <a:solidFill>
                <a:srgbClr val="000066"/>
              </a:solidFill>
              <a:latin typeface="Arial Black" pitchFamily="34" charset="0"/>
            </a:endParaRPr>
          </a:p>
          <a:p>
            <a:pPr fontAlgn="auto">
              <a:spcBef>
                <a:spcPts val="0"/>
              </a:spcBef>
              <a:spcAft>
                <a:spcPts val="0"/>
              </a:spcAft>
            </a:pPr>
            <a:endParaRPr lang="en-US" sz="1800" dirty="0">
              <a:solidFill>
                <a:srgbClr val="000066"/>
              </a:solidFill>
              <a:latin typeface="Arial"/>
            </a:endParaRPr>
          </a:p>
        </p:txBody>
      </p:sp>
      <p:sp>
        <p:nvSpPr>
          <p:cNvPr id="5" name="TextBox 4"/>
          <p:cNvSpPr txBox="1"/>
          <p:nvPr/>
        </p:nvSpPr>
        <p:spPr>
          <a:xfrm>
            <a:off x="4158331" y="2809642"/>
            <a:ext cx="2103176" cy="1846659"/>
          </a:xfrm>
          <a:prstGeom prst="rect">
            <a:avLst/>
          </a:prstGeom>
          <a:noFill/>
        </p:spPr>
        <p:txBody>
          <a:bodyPr wrap="square" rtlCol="0">
            <a:spAutoFit/>
          </a:bodyPr>
          <a:lstStyle/>
          <a:p>
            <a:pPr algn="ctr" fontAlgn="auto">
              <a:spcBef>
                <a:spcPts val="0"/>
              </a:spcBef>
              <a:spcAft>
                <a:spcPts val="0"/>
              </a:spcAft>
            </a:pPr>
            <a:r>
              <a:rPr lang="en-US" sz="1600" b="1" dirty="0">
                <a:solidFill>
                  <a:srgbClr val="000066"/>
                </a:solidFill>
                <a:latin typeface="Arial Black" pitchFamily="34" charset="0"/>
              </a:rPr>
              <a:t>Take measures intended to </a:t>
            </a:r>
            <a:r>
              <a:rPr lang="en-US" sz="1600" b="1" dirty="0" smtClean="0">
                <a:solidFill>
                  <a:srgbClr val="000066"/>
                </a:solidFill>
                <a:latin typeface="Arial Black" pitchFamily="34" charset="0"/>
              </a:rPr>
              <a:t>ensure </a:t>
            </a:r>
            <a:r>
              <a:rPr lang="en-US" sz="1600" b="1" dirty="0">
                <a:solidFill>
                  <a:srgbClr val="000066"/>
                </a:solidFill>
                <a:latin typeface="Arial Black" pitchFamily="34" charset="0"/>
              </a:rPr>
              <a:t>programs are of optimum  length and best quality</a:t>
            </a:r>
          </a:p>
          <a:p>
            <a:pPr algn="ctr" fontAlgn="auto">
              <a:spcBef>
                <a:spcPts val="0"/>
              </a:spcBef>
              <a:spcAft>
                <a:spcPts val="0"/>
              </a:spcAft>
            </a:pPr>
            <a:endParaRPr lang="en-US" sz="1800" dirty="0">
              <a:solidFill>
                <a:srgbClr val="000066"/>
              </a:solidFill>
              <a:latin typeface="Arial"/>
            </a:endParaRPr>
          </a:p>
        </p:txBody>
      </p:sp>
      <p:sp>
        <p:nvSpPr>
          <p:cNvPr id="7" name="TextBox 6"/>
          <p:cNvSpPr txBox="1"/>
          <p:nvPr/>
        </p:nvSpPr>
        <p:spPr>
          <a:xfrm>
            <a:off x="6318037" y="4500416"/>
            <a:ext cx="2007885" cy="1077218"/>
          </a:xfrm>
          <a:prstGeom prst="rect">
            <a:avLst/>
          </a:prstGeom>
          <a:noFill/>
        </p:spPr>
        <p:txBody>
          <a:bodyPr wrap="square" rtlCol="0">
            <a:spAutoFit/>
          </a:bodyPr>
          <a:lstStyle/>
          <a:p>
            <a:pPr algn="ctr" fontAlgn="auto">
              <a:spcBef>
                <a:spcPts val="0"/>
              </a:spcBef>
              <a:spcAft>
                <a:spcPts val="0"/>
              </a:spcAft>
            </a:pPr>
            <a:r>
              <a:rPr lang="en-CA" sz="1600" b="1" dirty="0">
                <a:solidFill>
                  <a:srgbClr val="000066"/>
                </a:solidFill>
                <a:latin typeface="Arial Black" pitchFamily="34" charset="0"/>
              </a:rPr>
              <a:t>Take measures intended to ensure teaching </a:t>
            </a:r>
            <a:r>
              <a:rPr lang="en-CA" sz="1600" b="1" dirty="0" smtClean="0">
                <a:solidFill>
                  <a:srgbClr val="000066"/>
                </a:solidFill>
                <a:latin typeface="Arial Black" pitchFamily="34" charset="0"/>
              </a:rPr>
              <a:t>quality </a:t>
            </a:r>
            <a:endParaRPr lang="en-US" sz="1600" dirty="0">
              <a:solidFill>
                <a:srgbClr val="000066"/>
              </a:solidFill>
              <a:latin typeface="Arial Black" pitchFamily="34" charset="0"/>
            </a:endParaRPr>
          </a:p>
        </p:txBody>
      </p:sp>
      <p:sp>
        <p:nvSpPr>
          <p:cNvPr id="16" name="Oval 15"/>
          <p:cNvSpPr/>
          <p:nvPr/>
        </p:nvSpPr>
        <p:spPr>
          <a:xfrm>
            <a:off x="5428026" y="1132748"/>
            <a:ext cx="410056" cy="410110"/>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Tree>
    <p:extLst>
      <p:ext uri="{BB962C8B-B14F-4D97-AF65-F5344CB8AC3E}">
        <p14:creationId xmlns:p14="http://schemas.microsoft.com/office/powerpoint/2010/main" val="123171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3" grpId="0"/>
      <p:bldP spid="8" grpId="0"/>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MPHEC</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967431"/>
              </p:ext>
            </p:extLst>
          </p:nvPr>
        </p:nvGraphicFramePr>
        <p:xfrm>
          <a:off x="1475656" y="1700808"/>
          <a:ext cx="495224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rot="2898706">
            <a:off x="1840839" y="1919775"/>
            <a:ext cx="4365493" cy="4093020"/>
          </a:xfrm>
          <a:prstGeom prst="rect">
            <a:avLst/>
          </a:prstGeom>
          <a:noFill/>
        </p:spPr>
        <p:txBody>
          <a:bodyPr wrap="none" lIns="91440" tIns="45720" rIns="91440" bIns="45720">
            <a:prstTxWarp prst="textArchUp">
              <a:avLst/>
            </a:prstTxWarp>
            <a:spAutoFit/>
          </a:bodyPr>
          <a:lstStyle/>
          <a:p>
            <a:pPr algn="ctr"/>
            <a:r>
              <a:rPr lang="en-US" sz="4400" b="1" cap="none" spc="0" dirty="0" smtClean="0">
                <a:ln w="12700">
                  <a:solidFill>
                    <a:srgbClr val="000066"/>
                  </a:solidFill>
                  <a:prstDash val="solid"/>
                </a:ln>
                <a:solidFill>
                  <a:srgbClr val="002060"/>
                </a:solidFill>
                <a:effectLst>
                  <a:outerShdw blurRad="41275" dist="20320" dir="1800000" algn="tl" rotWithShape="0">
                    <a:srgbClr val="000000">
                      <a:alpha val="40000"/>
                    </a:srgbClr>
                  </a:outerShdw>
                </a:effectLst>
              </a:rPr>
              <a:t>Collaboration</a:t>
            </a:r>
            <a:endParaRPr lang="en-US" sz="4400" b="1" cap="none" spc="0" dirty="0">
              <a:ln w="12700">
                <a:solidFill>
                  <a:srgbClr val="000066"/>
                </a:solidFill>
                <a:prstDash val="solid"/>
              </a:ln>
              <a:solidFill>
                <a:srgbClr val="002060"/>
              </a:solidFill>
              <a:effectLst>
                <a:outerShdw blurRad="41275" dist="20320" dir="1800000" algn="tl" rotWithShape="0">
                  <a:srgbClr val="000000">
                    <a:alpha val="40000"/>
                  </a:srgbClr>
                </a:outerShdw>
              </a:effectLst>
            </a:endParaRPr>
          </a:p>
        </p:txBody>
      </p:sp>
      <p:pic>
        <p:nvPicPr>
          <p:cNvPr id="11" name="Picture 10" descr="MPHEC Logo.jpg"/>
          <p:cNvPicPr/>
          <p:nvPr/>
        </p:nvPicPr>
        <p:blipFill>
          <a:blip r:embed="rId8">
            <a:extLst>
              <a:ext uri="{BEBA8EAE-BF5A-486C-A8C5-ECC9F3942E4B}">
                <a14:imgProps xmlns:a14="http://schemas.microsoft.com/office/drawing/2010/main">
                  <a14:imgLayer r:embed="rId9">
                    <a14:imgEffect>
                      <a14:colorTemperature colorTemp="11200"/>
                    </a14:imgEffect>
                    <a14:imgEffect>
                      <a14:brightnessContrast contrast="40000"/>
                    </a14:imgEffect>
                  </a14:imgLayer>
                </a14:imgProps>
              </a:ext>
            </a:extLst>
          </a:blip>
          <a:srcRect/>
          <a:stretch>
            <a:fillRect/>
          </a:stretch>
        </p:blipFill>
        <p:spPr>
          <a:xfrm>
            <a:off x="3347864" y="3789040"/>
            <a:ext cx="792088" cy="720080"/>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170" name="Picture 2" descr="C:\Users\Meranda\AppData\Local\Microsoft\Windows\Temporary Internet Files\Content.IE5\VGL5D3Z3\MP900442442[2].jpg"/>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660232" y="836712"/>
            <a:ext cx="2520280" cy="6021288"/>
          </a:xfrm>
          <a:prstGeom prst="rect">
            <a:avLst/>
          </a:prstGeom>
          <a:noFill/>
          <a:extLst>
            <a:ext uri="{909E8E84-426E-40DD-AFC4-6F175D3DCCD1}">
              <a14:hiddenFill xmlns:a14="http://schemas.microsoft.com/office/drawing/2010/main">
                <a:solidFill>
                  <a:srgbClr val="FFFFFF"/>
                </a:solidFill>
              </a14:hiddenFill>
            </a:ext>
          </a:extLst>
        </p:spPr>
      </p:pic>
      <p:sp>
        <p:nvSpPr>
          <p:cNvPr id="7182" name="Left Bracket 7181"/>
          <p:cNvSpPr/>
          <p:nvPr/>
        </p:nvSpPr>
        <p:spPr bwMode="auto">
          <a:xfrm rot="1760735">
            <a:off x="1569334" y="2352219"/>
            <a:ext cx="375430" cy="1306061"/>
          </a:xfrm>
          <a:prstGeom prst="leftBracket">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50" name="Left Bracket 49"/>
          <p:cNvSpPr/>
          <p:nvPr/>
        </p:nvSpPr>
        <p:spPr bwMode="auto">
          <a:xfrm rot="4256687">
            <a:off x="2720737" y="1350274"/>
            <a:ext cx="375430" cy="1386097"/>
          </a:xfrm>
          <a:prstGeom prst="leftBracket">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51" name="Left Bracket 50"/>
          <p:cNvSpPr/>
          <p:nvPr/>
        </p:nvSpPr>
        <p:spPr bwMode="auto">
          <a:xfrm rot="20853177">
            <a:off x="1323965" y="3814151"/>
            <a:ext cx="375430" cy="1306061"/>
          </a:xfrm>
          <a:prstGeom prst="leftBracket">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7183" name="TextBox 7182"/>
          <p:cNvSpPr txBox="1"/>
          <p:nvPr/>
        </p:nvSpPr>
        <p:spPr>
          <a:xfrm rot="20354436">
            <a:off x="2352858" y="1898652"/>
            <a:ext cx="1184010" cy="369332"/>
          </a:xfrm>
          <a:prstGeom prst="rect">
            <a:avLst/>
          </a:prstGeom>
          <a:noFill/>
        </p:spPr>
        <p:txBody>
          <a:bodyPr wrap="square" rtlCol="0">
            <a:spAutoFit/>
          </a:bodyPr>
          <a:lstStyle/>
          <a:p>
            <a:pPr algn="ctr"/>
            <a:r>
              <a:rPr lang="en-CA" b="1" dirty="0" smtClean="0"/>
              <a:t>NB</a:t>
            </a:r>
            <a:endParaRPr lang="en-CA" b="1" dirty="0"/>
          </a:p>
        </p:txBody>
      </p:sp>
      <p:sp>
        <p:nvSpPr>
          <p:cNvPr id="53" name="TextBox 52"/>
          <p:cNvSpPr txBox="1"/>
          <p:nvPr/>
        </p:nvSpPr>
        <p:spPr>
          <a:xfrm rot="18144035">
            <a:off x="1202604" y="2861564"/>
            <a:ext cx="1184010" cy="369332"/>
          </a:xfrm>
          <a:prstGeom prst="rect">
            <a:avLst/>
          </a:prstGeom>
          <a:noFill/>
        </p:spPr>
        <p:txBody>
          <a:bodyPr wrap="square" rtlCol="0">
            <a:spAutoFit/>
          </a:bodyPr>
          <a:lstStyle/>
          <a:p>
            <a:pPr algn="ctr"/>
            <a:r>
              <a:rPr lang="en-CA" b="1" dirty="0" smtClean="0"/>
              <a:t>NS</a:t>
            </a:r>
            <a:endParaRPr lang="en-CA" b="1" dirty="0"/>
          </a:p>
        </p:txBody>
      </p:sp>
      <p:sp>
        <p:nvSpPr>
          <p:cNvPr id="54" name="TextBox 53"/>
          <p:cNvSpPr txBox="1"/>
          <p:nvPr/>
        </p:nvSpPr>
        <p:spPr>
          <a:xfrm rot="15466453">
            <a:off x="973471" y="4282658"/>
            <a:ext cx="1184010" cy="369332"/>
          </a:xfrm>
          <a:prstGeom prst="rect">
            <a:avLst/>
          </a:prstGeom>
          <a:noFill/>
        </p:spPr>
        <p:txBody>
          <a:bodyPr wrap="square" rtlCol="0">
            <a:spAutoFit/>
          </a:bodyPr>
          <a:lstStyle/>
          <a:p>
            <a:pPr algn="ctr"/>
            <a:r>
              <a:rPr lang="en-CA" b="1" dirty="0" smtClean="0"/>
              <a:t>PEI</a:t>
            </a:r>
            <a:endParaRPr lang="en-CA" b="1" dirty="0"/>
          </a:p>
        </p:txBody>
      </p:sp>
      <p:sp>
        <p:nvSpPr>
          <p:cNvPr id="64" name="Left Bracket 63"/>
          <p:cNvSpPr/>
          <p:nvPr/>
        </p:nvSpPr>
        <p:spPr bwMode="auto">
          <a:xfrm rot="4319529">
            <a:off x="2404180" y="581333"/>
            <a:ext cx="614000" cy="1792998"/>
          </a:xfrm>
          <a:prstGeom prst="leftBracket">
            <a:avLst/>
          </a:prstGeom>
          <a:noFill/>
          <a:ln w="571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65" name="Left Bracket 64"/>
          <p:cNvSpPr/>
          <p:nvPr/>
        </p:nvSpPr>
        <p:spPr bwMode="auto">
          <a:xfrm rot="1825504">
            <a:off x="808667" y="1811379"/>
            <a:ext cx="643568" cy="1806608"/>
          </a:xfrm>
          <a:prstGeom prst="leftBracket">
            <a:avLst/>
          </a:prstGeom>
          <a:noFill/>
          <a:ln w="571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67" name="Left Bracket 66"/>
          <p:cNvSpPr/>
          <p:nvPr/>
        </p:nvSpPr>
        <p:spPr bwMode="auto">
          <a:xfrm rot="20752853">
            <a:off x="537750" y="3844579"/>
            <a:ext cx="683333" cy="1840981"/>
          </a:xfrm>
          <a:prstGeom prst="leftBracket">
            <a:avLst/>
          </a:prstGeom>
          <a:noFill/>
          <a:ln w="571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7191" name="TextBox 7190"/>
          <p:cNvSpPr txBox="1"/>
          <p:nvPr/>
        </p:nvSpPr>
        <p:spPr>
          <a:xfrm rot="20428626">
            <a:off x="1924063" y="1294488"/>
            <a:ext cx="1577745" cy="369332"/>
          </a:xfrm>
          <a:prstGeom prst="rect">
            <a:avLst/>
          </a:prstGeom>
          <a:noFill/>
        </p:spPr>
        <p:txBody>
          <a:bodyPr wrap="square" rtlCol="0">
            <a:spAutoFit/>
          </a:bodyPr>
          <a:lstStyle/>
          <a:p>
            <a:pPr algn="ctr"/>
            <a:r>
              <a:rPr lang="en-CA" b="1" dirty="0" smtClean="0"/>
              <a:t>Universities</a:t>
            </a:r>
            <a:endParaRPr lang="en-CA" b="1" dirty="0"/>
          </a:p>
        </p:txBody>
      </p:sp>
      <p:sp>
        <p:nvSpPr>
          <p:cNvPr id="69" name="TextBox 68"/>
          <p:cNvSpPr txBox="1"/>
          <p:nvPr/>
        </p:nvSpPr>
        <p:spPr>
          <a:xfrm rot="17950400">
            <a:off x="325233" y="2402315"/>
            <a:ext cx="1656368" cy="646331"/>
          </a:xfrm>
          <a:prstGeom prst="rect">
            <a:avLst/>
          </a:prstGeom>
          <a:noFill/>
        </p:spPr>
        <p:txBody>
          <a:bodyPr wrap="square" rtlCol="0">
            <a:spAutoFit/>
          </a:bodyPr>
          <a:lstStyle/>
          <a:p>
            <a:pPr algn="ctr"/>
            <a:r>
              <a:rPr lang="en-CA" b="1" dirty="0" smtClean="0"/>
              <a:t>Gov’t &amp; non-gov’t leaders</a:t>
            </a:r>
            <a:endParaRPr lang="en-CA" b="1" dirty="0"/>
          </a:p>
        </p:txBody>
      </p:sp>
      <p:sp>
        <p:nvSpPr>
          <p:cNvPr id="70" name="TextBox 69"/>
          <p:cNvSpPr txBox="1"/>
          <p:nvPr/>
        </p:nvSpPr>
        <p:spPr>
          <a:xfrm rot="15271078">
            <a:off x="-10588" y="4430193"/>
            <a:ext cx="1854559" cy="646331"/>
          </a:xfrm>
          <a:prstGeom prst="rect">
            <a:avLst/>
          </a:prstGeom>
          <a:noFill/>
        </p:spPr>
        <p:txBody>
          <a:bodyPr wrap="square" rtlCol="0">
            <a:spAutoFit/>
          </a:bodyPr>
          <a:lstStyle/>
          <a:p>
            <a:pPr algn="ctr"/>
            <a:r>
              <a:rPr lang="en-CA" b="1" dirty="0" smtClean="0"/>
              <a:t>Students &amp; public-at-large</a:t>
            </a:r>
            <a:endParaRPr lang="en-CA" b="1" dirty="0"/>
          </a:p>
        </p:txBody>
      </p:sp>
    </p:spTree>
    <p:extLst>
      <p:ext uri="{BB962C8B-B14F-4D97-AF65-F5344CB8AC3E}">
        <p14:creationId xmlns:p14="http://schemas.microsoft.com/office/powerpoint/2010/main" val="20468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82"/>
                                        </p:tgtEl>
                                        <p:attrNameLst>
                                          <p:attrName>style.visibility</p:attrName>
                                        </p:attrNameLst>
                                      </p:cBhvr>
                                      <p:to>
                                        <p:strVal val="visible"/>
                                      </p:to>
                                    </p:set>
                                    <p:animEffect transition="in" filter="fade">
                                      <p:cBhvr>
                                        <p:cTn id="13" dur="500"/>
                                        <p:tgtEl>
                                          <p:spTgt spid="71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83"/>
                                        </p:tgtEl>
                                        <p:attrNameLst>
                                          <p:attrName>style.visibility</p:attrName>
                                        </p:attrNameLst>
                                      </p:cBhvr>
                                      <p:to>
                                        <p:strVal val="visible"/>
                                      </p:to>
                                    </p:set>
                                    <p:animEffect transition="in" filter="fade">
                                      <p:cBhvr>
                                        <p:cTn id="22" dur="500"/>
                                        <p:tgtEl>
                                          <p:spTgt spid="71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191"/>
                                        </p:tgtEl>
                                        <p:attrNameLst>
                                          <p:attrName>style.visibility</p:attrName>
                                        </p:attrNameLst>
                                      </p:cBhvr>
                                      <p:to>
                                        <p:strVal val="visible"/>
                                      </p:to>
                                    </p:set>
                                    <p:animEffect transition="in" filter="fade">
                                      <p:cBhvr>
                                        <p:cTn id="42"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50" grpId="0" animBg="1"/>
      <p:bldP spid="51" grpId="0" animBg="1"/>
      <p:bldP spid="7183" grpId="0"/>
      <p:bldP spid="53" grpId="0"/>
      <p:bldP spid="54" grpId="0"/>
      <p:bldP spid="64" grpId="0" animBg="1"/>
      <p:bldP spid="65" grpId="0" animBg="1"/>
      <p:bldP spid="67" grpId="0" animBg="1"/>
      <p:bldP spid="7191" grpId="0"/>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Operating Principles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9828560"/>
              </p:ext>
            </p:extLst>
          </p:nvPr>
        </p:nvGraphicFramePr>
        <p:xfrm>
          <a:off x="381000" y="764704"/>
          <a:ext cx="8458200" cy="5513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99792" y="3225552"/>
            <a:ext cx="3744416" cy="523220"/>
          </a:xfrm>
          <a:prstGeom prst="rect">
            <a:avLst/>
          </a:prstGeom>
          <a:noFill/>
        </p:spPr>
        <p:txBody>
          <a:bodyPr wrap="square" rtlCol="0">
            <a:spAutoFit/>
          </a:bodyPr>
          <a:lstStyle/>
          <a:p>
            <a:r>
              <a:rPr lang="en-CA" sz="2800" dirty="0">
                <a:solidFill>
                  <a:srgbClr val="000066"/>
                </a:solidFill>
              </a:rPr>
              <a:t>Commission Mandate</a:t>
            </a:r>
          </a:p>
        </p:txBody>
      </p:sp>
    </p:spTree>
    <p:extLst>
      <p:ext uri="{BB962C8B-B14F-4D97-AF65-F5344CB8AC3E}">
        <p14:creationId xmlns:p14="http://schemas.microsoft.com/office/powerpoint/2010/main" val="398962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Operating Principles</a:t>
            </a:r>
            <a:endParaRPr lang="en-CA" dirty="0"/>
          </a:p>
        </p:txBody>
      </p:sp>
      <p:sp>
        <p:nvSpPr>
          <p:cNvPr id="14" name="Rectangle 13"/>
          <p:cNvSpPr/>
          <p:nvPr/>
        </p:nvSpPr>
        <p:spPr bwMode="auto">
          <a:xfrm>
            <a:off x="5943600" y="2438400"/>
            <a:ext cx="2895600" cy="3886200"/>
          </a:xfrm>
          <a:prstGeom prst="rect">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lvl="0" algn="ctr" fontAlgn="base">
              <a:lnSpc>
                <a:spcPct val="90000"/>
              </a:lnSpc>
              <a:spcBef>
                <a:spcPct val="0"/>
              </a:spcBef>
              <a:spcAft>
                <a:spcPts val="300"/>
              </a:spcAft>
            </a:pPr>
            <a:r>
              <a:rPr lang="en-CA" sz="2600" b="1" dirty="0">
                <a:solidFill>
                  <a:schemeClr val="bg1"/>
                </a:solidFill>
                <a:ea typeface="Calibri"/>
                <a:cs typeface="Times New Roman"/>
              </a:rPr>
              <a:t>Best Processes </a:t>
            </a:r>
          </a:p>
          <a:p>
            <a:pPr lvl="0" algn="ctr" fontAlgn="base">
              <a:lnSpc>
                <a:spcPct val="90000"/>
              </a:lnSpc>
              <a:spcBef>
                <a:spcPct val="0"/>
              </a:spcBef>
              <a:spcAft>
                <a:spcPts val="300"/>
              </a:spcAft>
            </a:pPr>
            <a:r>
              <a:rPr lang="en-CA" sz="2600" b="1" dirty="0">
                <a:solidFill>
                  <a:schemeClr val="bg1"/>
                </a:solidFill>
                <a:ea typeface="Calibri"/>
                <a:cs typeface="Times New Roman"/>
              </a:rPr>
              <a:t>&amp; Outcomes </a:t>
            </a:r>
          </a:p>
          <a:p>
            <a:pPr lvl="0" algn="ctr" fontAlgn="base">
              <a:lnSpc>
                <a:spcPct val="90000"/>
              </a:lnSpc>
              <a:spcBef>
                <a:spcPct val="0"/>
              </a:spcBef>
              <a:spcAft>
                <a:spcPts val="300"/>
              </a:spcAft>
            </a:pPr>
            <a:r>
              <a:rPr lang="en-CA" sz="2200" b="1" dirty="0">
                <a:solidFill>
                  <a:schemeClr val="bg1"/>
                </a:solidFill>
                <a:ea typeface="Calibri"/>
                <a:cs typeface="Times New Roman"/>
              </a:rPr>
              <a:t>emerge from: </a:t>
            </a:r>
            <a:endParaRPr lang="en-CA" sz="2200" b="1" dirty="0" smtClean="0">
              <a:solidFill>
                <a:schemeClr val="bg1"/>
              </a:solidFill>
              <a:ea typeface="Calibri"/>
              <a:cs typeface="Times New Roman"/>
            </a:endParaRPr>
          </a:p>
          <a:p>
            <a:pPr lvl="0" algn="ctr" fontAlgn="base">
              <a:lnSpc>
                <a:spcPct val="90000"/>
              </a:lnSpc>
              <a:spcBef>
                <a:spcPct val="0"/>
              </a:spcBef>
              <a:spcAft>
                <a:spcPts val="300"/>
              </a:spcAft>
            </a:pPr>
            <a:r>
              <a:rPr lang="en-CA" sz="2600" b="1" dirty="0" smtClean="0">
                <a:solidFill>
                  <a:schemeClr val="bg1"/>
                </a:solidFill>
                <a:ea typeface="Calibri"/>
                <a:cs typeface="Times New Roman"/>
              </a:rPr>
              <a:t>Dialogue and</a:t>
            </a:r>
          </a:p>
          <a:p>
            <a:pPr lvl="0" algn="ctr" fontAlgn="base">
              <a:lnSpc>
                <a:spcPct val="90000"/>
              </a:lnSpc>
              <a:spcBef>
                <a:spcPct val="0"/>
              </a:spcBef>
              <a:spcAft>
                <a:spcPts val="300"/>
              </a:spcAft>
            </a:pPr>
            <a:r>
              <a:rPr lang="en-CA" sz="2600" b="1" dirty="0" smtClean="0">
                <a:solidFill>
                  <a:schemeClr val="bg1"/>
                </a:solidFill>
                <a:ea typeface="Calibri"/>
                <a:cs typeface="Times New Roman"/>
              </a:rPr>
              <a:t>Collaboration</a:t>
            </a:r>
            <a:endParaRPr lang="en-US" sz="2600" b="1" dirty="0">
              <a:solidFill>
                <a:schemeClr val="bg1"/>
              </a:solidFill>
            </a:endParaRPr>
          </a:p>
        </p:txBody>
      </p:sp>
      <p:sp>
        <p:nvSpPr>
          <p:cNvPr id="11" name="Right Arrow 10"/>
          <p:cNvSpPr/>
          <p:nvPr/>
        </p:nvSpPr>
        <p:spPr bwMode="auto">
          <a:xfrm rot="1114153">
            <a:off x="1419351" y="2227730"/>
            <a:ext cx="4924631" cy="2540679"/>
          </a:xfrm>
          <a:prstGeom prst="rightArrow">
            <a:avLst>
              <a:gd name="adj1" fmla="val 75935"/>
              <a:gd name="adj2" fmla="val 41359"/>
            </a:avLst>
          </a:prstGeom>
          <a:solidFill>
            <a:schemeClr val="bg1">
              <a:lumMod val="5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grpSp>
        <p:nvGrpSpPr>
          <p:cNvPr id="13" name="Group 12"/>
          <p:cNvGrpSpPr/>
          <p:nvPr/>
        </p:nvGrpSpPr>
        <p:grpSpPr>
          <a:xfrm>
            <a:off x="381000" y="1219200"/>
            <a:ext cx="3459986" cy="2438400"/>
            <a:chOff x="4038600" y="1295400"/>
            <a:chExt cx="3464520" cy="2380173"/>
          </a:xfrm>
        </p:grpSpPr>
        <p:sp>
          <p:nvSpPr>
            <p:cNvPr id="12" name="Rectangle 11"/>
            <p:cNvSpPr/>
            <p:nvPr/>
          </p:nvSpPr>
          <p:spPr bwMode="auto">
            <a:xfrm>
              <a:off x="4038600" y="1295400"/>
              <a:ext cx="3464520" cy="2380173"/>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2560" y="1429827"/>
              <a:ext cx="3276599" cy="215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115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The </a:t>
            </a:r>
            <a:r>
              <a:rPr lang="fr-CA" dirty="0" err="1" smtClean="0"/>
              <a:t>Commission’sTop</a:t>
            </a:r>
            <a:r>
              <a:rPr lang="fr-CA" dirty="0" smtClean="0"/>
              <a:t> </a:t>
            </a:r>
            <a:r>
              <a:rPr lang="fr-CA" dirty="0" err="1" smtClean="0"/>
              <a:t>Priorities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1335631"/>
              </p:ext>
            </p:extLst>
          </p:nvPr>
        </p:nvGraphicFramePr>
        <p:xfrm>
          <a:off x="323528" y="908720"/>
          <a:ext cx="84582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041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1608635-2C2B-48D9-B20F-7F27CA5B5258}"/>
                                            </p:graphicEl>
                                          </p:spTgt>
                                        </p:tgtEl>
                                        <p:attrNameLst>
                                          <p:attrName>style.visibility</p:attrName>
                                        </p:attrNameLst>
                                      </p:cBhvr>
                                      <p:to>
                                        <p:strVal val="visible"/>
                                      </p:to>
                                    </p:set>
                                    <p:animEffect transition="in" filter="fade">
                                      <p:cBhvr>
                                        <p:cTn id="7" dur="500"/>
                                        <p:tgtEl>
                                          <p:spTgt spid="4">
                                            <p:graphicEl>
                                              <a:dgm id="{71608635-2C2B-48D9-B20F-7F27CA5B525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2035259-1F02-4D18-BE96-B1090A419B16}"/>
                                            </p:graphicEl>
                                          </p:spTgt>
                                        </p:tgtEl>
                                        <p:attrNameLst>
                                          <p:attrName>style.visibility</p:attrName>
                                        </p:attrNameLst>
                                      </p:cBhvr>
                                      <p:to>
                                        <p:strVal val="visible"/>
                                      </p:to>
                                    </p:set>
                                    <p:animEffect transition="in" filter="fade">
                                      <p:cBhvr>
                                        <p:cTn id="10" dur="500"/>
                                        <p:tgtEl>
                                          <p:spTgt spid="4">
                                            <p:graphicEl>
                                              <a:dgm id="{82035259-1F02-4D18-BE96-B1090A419B1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A37B024C-191D-46CC-AFB9-83A4E1CB32D2}"/>
                                            </p:graphicEl>
                                          </p:spTgt>
                                        </p:tgtEl>
                                        <p:attrNameLst>
                                          <p:attrName>style.visibility</p:attrName>
                                        </p:attrNameLst>
                                      </p:cBhvr>
                                      <p:to>
                                        <p:strVal val="visible"/>
                                      </p:to>
                                    </p:set>
                                    <p:animEffect transition="in" filter="fade">
                                      <p:cBhvr>
                                        <p:cTn id="15" dur="500"/>
                                        <p:tgtEl>
                                          <p:spTgt spid="4">
                                            <p:graphicEl>
                                              <a:dgm id="{A37B024C-191D-46CC-AFB9-83A4E1CB32D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C7AF19CC-380B-4EB6-8D5F-9B4C6342791B}"/>
                                            </p:graphicEl>
                                          </p:spTgt>
                                        </p:tgtEl>
                                        <p:attrNameLst>
                                          <p:attrName>style.visibility</p:attrName>
                                        </p:attrNameLst>
                                      </p:cBhvr>
                                      <p:to>
                                        <p:strVal val="visible"/>
                                      </p:to>
                                    </p:set>
                                    <p:animEffect transition="in" filter="fade">
                                      <p:cBhvr>
                                        <p:cTn id="20" dur="500"/>
                                        <p:tgtEl>
                                          <p:spTgt spid="4">
                                            <p:graphicEl>
                                              <a:dgm id="{C7AF19CC-380B-4EB6-8D5F-9B4C634279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225922" y="1124744"/>
            <a:ext cx="3480081" cy="5217791"/>
          </a:xfrm>
          <a:custGeom>
            <a:avLst/>
            <a:gdLst>
              <a:gd name="connsiteX0" fmla="*/ 0 w 3480081"/>
              <a:gd name="connsiteY0" fmla="*/ 2608896 h 5217791"/>
              <a:gd name="connsiteX1" fmla="*/ 1740041 w 3480081"/>
              <a:gd name="connsiteY1" fmla="*/ 0 h 5217791"/>
              <a:gd name="connsiteX2" fmla="*/ 3480082 w 3480081"/>
              <a:gd name="connsiteY2" fmla="*/ 2608896 h 5217791"/>
              <a:gd name="connsiteX3" fmla="*/ 1740041 w 3480081"/>
              <a:gd name="connsiteY3" fmla="*/ 5217792 h 5217791"/>
              <a:gd name="connsiteX4" fmla="*/ 0 w 3480081"/>
              <a:gd name="connsiteY4" fmla="*/ 2608896 h 521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081" h="5217791">
                <a:moveTo>
                  <a:pt x="0" y="2608896"/>
                </a:moveTo>
                <a:cubicBezTo>
                  <a:pt x="0" y="1168043"/>
                  <a:pt x="779043" y="0"/>
                  <a:pt x="1740041" y="0"/>
                </a:cubicBezTo>
                <a:cubicBezTo>
                  <a:pt x="2701039" y="0"/>
                  <a:pt x="3480082" y="1168043"/>
                  <a:pt x="3480082" y="2608896"/>
                </a:cubicBezTo>
                <a:cubicBezTo>
                  <a:pt x="3480082" y="4049749"/>
                  <a:pt x="2701039" y="5217792"/>
                  <a:pt x="1740041" y="5217792"/>
                </a:cubicBezTo>
                <a:cubicBezTo>
                  <a:pt x="779043" y="5217792"/>
                  <a:pt x="0" y="4049749"/>
                  <a:pt x="0" y="2608896"/>
                </a:cubicBez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540126" tIns="794608" rIns="540126" bIns="794608" numCol="1" spcCol="1270" anchor="ctr" anchorCtr="0">
            <a:noAutofit/>
          </a:bodyPr>
          <a:lstStyle/>
          <a:p>
            <a:pPr algn="ctr" defTabSz="1066800">
              <a:lnSpc>
                <a:spcPct val="90000"/>
              </a:lnSpc>
              <a:spcBef>
                <a:spcPct val="0"/>
              </a:spcBef>
              <a:spcAft>
                <a:spcPct val="35000"/>
              </a:spcAft>
            </a:pPr>
            <a:r>
              <a:rPr lang="fr-CA" sz="2800" dirty="0" smtClean="0">
                <a:solidFill>
                  <a:srgbClr val="FFFFFF"/>
                </a:solidFill>
                <a:latin typeface="Arial Black" pitchFamily="34" charset="0"/>
                <a:cs typeface="Aharoni" pitchFamily="2" charset="-79"/>
              </a:rPr>
              <a:t>MPHEC </a:t>
            </a:r>
            <a:r>
              <a:rPr lang="en-US" sz="2800" dirty="0">
                <a:solidFill>
                  <a:srgbClr val="FFFFFF"/>
                </a:solidFill>
                <a:latin typeface="Arial Black" pitchFamily="34" charset="0"/>
                <a:cs typeface="Aharoni" pitchFamily="2" charset="-79"/>
              </a:rPr>
              <a:t>approves </a:t>
            </a:r>
            <a:r>
              <a:rPr lang="en-US" sz="1600" dirty="0">
                <a:solidFill>
                  <a:srgbClr val="FFFFFF"/>
                </a:solidFill>
                <a:latin typeface="Arial Black" pitchFamily="34" charset="0"/>
                <a:cs typeface="Aharoni" pitchFamily="2" charset="-79"/>
              </a:rPr>
              <a:t>(new-modified) </a:t>
            </a:r>
            <a:r>
              <a:rPr lang="en-US" sz="2800" dirty="0">
                <a:solidFill>
                  <a:srgbClr val="FFFFFF"/>
                </a:solidFill>
                <a:latin typeface="Arial Black" pitchFamily="34" charset="0"/>
                <a:cs typeface="Aharoni" pitchFamily="2" charset="-79"/>
              </a:rPr>
              <a:t>programs</a:t>
            </a:r>
            <a:r>
              <a:rPr lang="en-US" sz="2400" dirty="0">
                <a:solidFill>
                  <a:srgbClr val="FFFFFF"/>
                </a:solidFill>
                <a:latin typeface="Arial Black" pitchFamily="34" charset="0"/>
                <a:cs typeface="Aharoni" pitchFamily="2" charset="-79"/>
              </a:rPr>
              <a:t>  </a:t>
            </a:r>
            <a:r>
              <a:rPr lang="en-US" sz="1600" dirty="0">
                <a:solidFill>
                  <a:srgbClr val="FFFFFF"/>
                </a:solidFill>
                <a:latin typeface="Arial Black" pitchFamily="34" charset="0"/>
                <a:cs typeface="Aharoni" pitchFamily="2" charset="-79"/>
              </a:rPr>
              <a:t>(prior to implementation</a:t>
            </a:r>
            <a:r>
              <a:rPr lang="fr-CA" sz="1600" dirty="0" smtClean="0">
                <a:solidFill>
                  <a:srgbClr val="FFFFFF"/>
                </a:solidFill>
                <a:latin typeface="Arial Black" pitchFamily="34" charset="0"/>
                <a:cs typeface="Aharoni" pitchFamily="2" charset="-79"/>
              </a:rPr>
              <a:t>) </a:t>
            </a:r>
            <a:r>
              <a:rPr lang="fr-CA" dirty="0" smtClean="0">
                <a:solidFill>
                  <a:srgbClr val="FFFFFF"/>
                </a:solidFill>
                <a:latin typeface="Arial Black" pitchFamily="34" charset="0"/>
                <a:cs typeface="Aharoni" pitchFamily="2" charset="-79"/>
              </a:rPr>
              <a:t>on the condition: </a:t>
            </a:r>
            <a:r>
              <a:rPr lang="fr-CA" dirty="0" err="1">
                <a:solidFill>
                  <a:srgbClr val="FFFFFF"/>
                </a:solidFill>
                <a:latin typeface="Arial Black" pitchFamily="34" charset="0"/>
                <a:cs typeface="Aharoni" pitchFamily="2" charset="-79"/>
              </a:rPr>
              <a:t>I</a:t>
            </a:r>
            <a:r>
              <a:rPr lang="fr-CA" dirty="0" err="1" smtClean="0">
                <a:solidFill>
                  <a:srgbClr val="FFFFFF"/>
                </a:solidFill>
                <a:latin typeface="Arial Black" pitchFamily="34" charset="0"/>
                <a:cs typeface="Aharoni" pitchFamily="2" charset="-79"/>
              </a:rPr>
              <a:t>nstitutional</a:t>
            </a:r>
            <a:r>
              <a:rPr lang="fr-CA" dirty="0" smtClean="0">
                <a:solidFill>
                  <a:srgbClr val="FFFFFF"/>
                </a:solidFill>
                <a:latin typeface="Arial Black" pitchFamily="34" charset="0"/>
                <a:cs typeface="Aharoni" pitchFamily="2" charset="-79"/>
              </a:rPr>
              <a:t> </a:t>
            </a:r>
            <a:r>
              <a:rPr lang="fr-CA" dirty="0" err="1" smtClean="0">
                <a:solidFill>
                  <a:srgbClr val="FFFFFF"/>
                </a:solidFill>
                <a:latin typeface="Arial Black" pitchFamily="34" charset="0"/>
                <a:cs typeface="Aharoni" pitchFamily="2" charset="-79"/>
              </a:rPr>
              <a:t>assessment</a:t>
            </a:r>
            <a:endParaRPr lang="fr-CA" dirty="0" smtClean="0">
              <a:solidFill>
                <a:srgbClr val="FFFFFF"/>
              </a:solidFill>
              <a:latin typeface="Arial Black" pitchFamily="34" charset="0"/>
              <a:cs typeface="Aharoni" pitchFamily="2" charset="-79"/>
            </a:endParaRPr>
          </a:p>
          <a:p>
            <a:pPr algn="ctr" defTabSz="1066800">
              <a:lnSpc>
                <a:spcPct val="90000"/>
              </a:lnSpc>
              <a:spcBef>
                <a:spcPct val="0"/>
              </a:spcBef>
              <a:spcAft>
                <a:spcPct val="35000"/>
              </a:spcAft>
            </a:pPr>
            <a:endParaRPr lang="fr-CA" dirty="0">
              <a:solidFill>
                <a:srgbClr val="FFFFFF"/>
              </a:solidFill>
              <a:latin typeface="Arial Black" pitchFamily="34" charset="0"/>
              <a:cs typeface="Aharoni" pitchFamily="2" charset="-79"/>
            </a:endParaRPr>
          </a:p>
          <a:p>
            <a:pPr algn="ctr" defTabSz="1066800">
              <a:lnSpc>
                <a:spcPct val="90000"/>
              </a:lnSpc>
              <a:spcBef>
                <a:spcPct val="0"/>
              </a:spcBef>
              <a:spcAft>
                <a:spcPct val="35000"/>
              </a:spcAft>
            </a:pPr>
            <a:endParaRPr lang="en-US" sz="2800" dirty="0">
              <a:solidFill>
                <a:srgbClr val="FFFFFF"/>
              </a:solidFill>
            </a:endParaRPr>
          </a:p>
        </p:txBody>
      </p:sp>
      <p:sp>
        <p:nvSpPr>
          <p:cNvPr id="2" name="Title 1"/>
          <p:cNvSpPr>
            <a:spLocks noGrp="1"/>
          </p:cNvSpPr>
          <p:nvPr>
            <p:ph type="title"/>
          </p:nvPr>
        </p:nvSpPr>
        <p:spPr/>
        <p:txBody>
          <a:bodyPr/>
          <a:lstStyle/>
          <a:p>
            <a:pPr algn="l"/>
            <a:r>
              <a:rPr lang="en-CA" dirty="0" smtClean="0">
                <a:cs typeface="Arial" pitchFamily="34" charset="0"/>
              </a:rPr>
              <a:t>The Commission’s Approach (since 1999)</a:t>
            </a:r>
            <a:endParaRPr lang="en-CA" dirty="0">
              <a:solidFill>
                <a:srgbClr val="FF0000"/>
              </a:solidFill>
              <a:cs typeface="Arial" pitchFamily="34" charset="0"/>
            </a:endParaRPr>
          </a:p>
        </p:txBody>
      </p:sp>
      <p:sp>
        <p:nvSpPr>
          <p:cNvPr id="9" name="Freeform 8"/>
          <p:cNvSpPr/>
          <p:nvPr/>
        </p:nvSpPr>
        <p:spPr>
          <a:xfrm>
            <a:off x="5385484" y="1064353"/>
            <a:ext cx="3520512" cy="5020992"/>
          </a:xfrm>
          <a:custGeom>
            <a:avLst/>
            <a:gdLst>
              <a:gd name="connsiteX0" fmla="*/ 0 w 3480081"/>
              <a:gd name="connsiteY0" fmla="*/ 2510496 h 5020992"/>
              <a:gd name="connsiteX1" fmla="*/ 1740041 w 3480081"/>
              <a:gd name="connsiteY1" fmla="*/ 0 h 5020992"/>
              <a:gd name="connsiteX2" fmla="*/ 3480082 w 3480081"/>
              <a:gd name="connsiteY2" fmla="*/ 2510496 h 5020992"/>
              <a:gd name="connsiteX3" fmla="*/ 1740041 w 3480081"/>
              <a:gd name="connsiteY3" fmla="*/ 5020992 h 5020992"/>
              <a:gd name="connsiteX4" fmla="*/ 0 w 3480081"/>
              <a:gd name="connsiteY4" fmla="*/ 2510496 h 502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081" h="5020992">
                <a:moveTo>
                  <a:pt x="0" y="2510496"/>
                </a:moveTo>
                <a:cubicBezTo>
                  <a:pt x="0" y="1123987"/>
                  <a:pt x="779043" y="0"/>
                  <a:pt x="1740041" y="0"/>
                </a:cubicBezTo>
                <a:cubicBezTo>
                  <a:pt x="2701039" y="0"/>
                  <a:pt x="3480082" y="1123987"/>
                  <a:pt x="3480082" y="2510496"/>
                </a:cubicBezTo>
                <a:cubicBezTo>
                  <a:pt x="3480082" y="3897005"/>
                  <a:pt x="2701039" y="5020992"/>
                  <a:pt x="1740041" y="5020992"/>
                </a:cubicBezTo>
                <a:cubicBezTo>
                  <a:pt x="779043" y="5020992"/>
                  <a:pt x="0" y="3897005"/>
                  <a:pt x="0" y="2510496"/>
                </a:cubicBezTo>
                <a:close/>
              </a:path>
            </a:pathLst>
          </a:custGeom>
          <a:solidFill>
            <a:srgbClr val="CADDF7"/>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1520048"/>
              <a:satOff val="-26230"/>
              <a:lumOff val="71176"/>
              <a:alphaOff val="0"/>
            </a:schemeClr>
          </a:effectRef>
          <a:fontRef idx="minor">
            <a:schemeClr val="lt1"/>
          </a:fontRef>
        </p:style>
        <p:txBody>
          <a:bodyPr spcFirstLastPara="0" vert="horz" wrap="square" lIns="545206" tIns="770867" rIns="545206" bIns="770867" numCol="1" spcCol="1270" anchor="ctr" anchorCtr="0">
            <a:noAutofit/>
          </a:bodyPr>
          <a:lstStyle/>
          <a:p>
            <a:pPr algn="ctr" defTabSz="1244600">
              <a:lnSpc>
                <a:spcPct val="90000"/>
              </a:lnSpc>
              <a:spcBef>
                <a:spcPct val="0"/>
              </a:spcBef>
              <a:spcAft>
                <a:spcPct val="35000"/>
              </a:spcAft>
            </a:pPr>
            <a:endParaRPr lang="en-CA" sz="2800" b="1" dirty="0" smtClean="0">
              <a:solidFill>
                <a:srgbClr val="000056"/>
              </a:solidFill>
              <a:latin typeface="Arial Black" pitchFamily="34" charset="0"/>
              <a:cs typeface="Aharoni" pitchFamily="2" charset="-79"/>
            </a:endParaRPr>
          </a:p>
          <a:p>
            <a:pPr algn="ctr" defTabSz="1244600">
              <a:lnSpc>
                <a:spcPct val="90000"/>
              </a:lnSpc>
              <a:spcBef>
                <a:spcPct val="0"/>
              </a:spcBef>
              <a:spcAft>
                <a:spcPct val="35000"/>
              </a:spcAft>
            </a:pPr>
            <a:endParaRPr lang="en-CA" sz="2800" b="1" dirty="0">
              <a:solidFill>
                <a:srgbClr val="000056"/>
              </a:solidFill>
              <a:latin typeface="Arial Black" pitchFamily="34" charset="0"/>
              <a:cs typeface="Aharoni" pitchFamily="2" charset="-79"/>
            </a:endParaRPr>
          </a:p>
          <a:p>
            <a:pPr algn="ctr" defTabSz="1244600">
              <a:lnSpc>
                <a:spcPct val="90000"/>
              </a:lnSpc>
              <a:spcBef>
                <a:spcPct val="0"/>
              </a:spcBef>
              <a:spcAft>
                <a:spcPct val="35000"/>
              </a:spcAft>
            </a:pPr>
            <a:r>
              <a:rPr lang="en-CA" sz="2800" b="1" dirty="0" smtClean="0">
                <a:solidFill>
                  <a:srgbClr val="000056"/>
                </a:solidFill>
                <a:latin typeface="Arial Black" pitchFamily="34" charset="0"/>
                <a:cs typeface="Aharoni" pitchFamily="2" charset="-79"/>
              </a:rPr>
              <a:t>Universities </a:t>
            </a:r>
            <a:r>
              <a:rPr lang="en-CA" sz="2800" b="1" dirty="0">
                <a:solidFill>
                  <a:srgbClr val="000056"/>
                </a:solidFill>
                <a:latin typeface="Arial Black" pitchFamily="34" charset="0"/>
                <a:cs typeface="Aharoni" pitchFamily="2" charset="-79"/>
              </a:rPr>
              <a:t>assess existing programs and services </a:t>
            </a:r>
            <a:r>
              <a:rPr lang="en-CA" sz="2000" b="1" dirty="0">
                <a:solidFill>
                  <a:srgbClr val="000056"/>
                </a:solidFill>
                <a:latin typeface="Arial Black" pitchFamily="34" charset="0"/>
                <a:cs typeface="Aharoni" pitchFamily="2" charset="-79"/>
              </a:rPr>
              <a:t>(ongoing</a:t>
            </a:r>
            <a:r>
              <a:rPr lang="en-CA" sz="2000" b="1" dirty="0" smtClean="0">
                <a:solidFill>
                  <a:srgbClr val="000056"/>
                </a:solidFill>
                <a:latin typeface="Arial Black" pitchFamily="34" charset="0"/>
                <a:cs typeface="Aharoni" pitchFamily="2" charset="-79"/>
              </a:rPr>
              <a:t>)</a:t>
            </a:r>
          </a:p>
          <a:p>
            <a:pPr algn="ctr" defTabSz="1244600">
              <a:lnSpc>
                <a:spcPct val="90000"/>
              </a:lnSpc>
              <a:spcBef>
                <a:spcPct val="0"/>
              </a:spcBef>
              <a:spcAft>
                <a:spcPct val="35000"/>
              </a:spcAft>
            </a:pPr>
            <a:endParaRPr lang="en-US" sz="2800" dirty="0">
              <a:solidFill>
                <a:srgbClr val="000056"/>
              </a:solidFill>
              <a:latin typeface="Arial Black" pitchFamily="34" charset="0"/>
              <a:cs typeface="Aharoni" pitchFamily="2" charset="-79"/>
            </a:endParaRPr>
          </a:p>
        </p:txBody>
      </p:sp>
      <p:sp>
        <p:nvSpPr>
          <p:cNvPr id="8" name="Freeform 7"/>
          <p:cNvSpPr/>
          <p:nvPr/>
        </p:nvSpPr>
        <p:spPr>
          <a:xfrm rot="21599999">
            <a:off x="225923" y="4373510"/>
            <a:ext cx="5595852" cy="1800199"/>
          </a:xfrm>
          <a:custGeom>
            <a:avLst/>
            <a:gdLst>
              <a:gd name="connsiteX0" fmla="*/ 0 w 4511690"/>
              <a:gd name="connsiteY0" fmla="*/ 398144 h 1990718"/>
              <a:gd name="connsiteX1" fmla="*/ 3516331 w 4511690"/>
              <a:gd name="connsiteY1" fmla="*/ 398144 h 1990718"/>
              <a:gd name="connsiteX2" fmla="*/ 3516331 w 4511690"/>
              <a:gd name="connsiteY2" fmla="*/ 0 h 1990718"/>
              <a:gd name="connsiteX3" fmla="*/ 4511690 w 4511690"/>
              <a:gd name="connsiteY3" fmla="*/ 995359 h 1990718"/>
              <a:gd name="connsiteX4" fmla="*/ 3516331 w 4511690"/>
              <a:gd name="connsiteY4" fmla="*/ 1990718 h 1990718"/>
              <a:gd name="connsiteX5" fmla="*/ 3516331 w 4511690"/>
              <a:gd name="connsiteY5" fmla="*/ 1592574 h 1990718"/>
              <a:gd name="connsiteX6" fmla="*/ 0 w 4511690"/>
              <a:gd name="connsiteY6" fmla="*/ 1592574 h 1990718"/>
              <a:gd name="connsiteX7" fmla="*/ 0 w 4511690"/>
              <a:gd name="connsiteY7" fmla="*/ 398144 h 199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690" h="1990718">
                <a:moveTo>
                  <a:pt x="0" y="398144"/>
                </a:moveTo>
                <a:lnTo>
                  <a:pt x="3516331" y="398144"/>
                </a:lnTo>
                <a:lnTo>
                  <a:pt x="3516331" y="0"/>
                </a:lnTo>
                <a:lnTo>
                  <a:pt x="4511690" y="995359"/>
                </a:lnTo>
                <a:lnTo>
                  <a:pt x="3516331" y="1990718"/>
                </a:lnTo>
                <a:lnTo>
                  <a:pt x="3516331" y="1592574"/>
                </a:lnTo>
                <a:lnTo>
                  <a:pt x="0" y="1592574"/>
                </a:lnTo>
                <a:lnTo>
                  <a:pt x="0" y="398144"/>
                </a:lnTo>
                <a:close/>
              </a:path>
            </a:pathLst>
          </a:custGeom>
          <a:solidFill>
            <a:srgbClr val="FFC000"/>
          </a:solidFill>
          <a:scene3d>
            <a:camera prst="orthographicFront"/>
            <a:lightRig rig="flat" dir="t"/>
          </a:scene3d>
          <a:sp3d z="-80000" contourW="25400" prstMaterial="plastic">
            <a:bevelT w="57150" h="57150" prst="softRound"/>
            <a:bevelB w="31750" h="31750" prst="angle"/>
            <a:contourClr>
              <a:schemeClr val="bg1"/>
            </a:contourClr>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0" tIns="398143" rIns="597214" bIns="398144" numCol="1" spcCol="1270" anchor="ctr" anchorCtr="0">
            <a:noAutofit/>
          </a:bodyPr>
          <a:lstStyle/>
          <a:p>
            <a:pPr algn="ctr" defTabSz="1066800">
              <a:lnSpc>
                <a:spcPct val="90000"/>
              </a:lnSpc>
              <a:spcBef>
                <a:spcPct val="0"/>
              </a:spcBef>
              <a:spcAft>
                <a:spcPct val="35000"/>
              </a:spcAft>
            </a:pPr>
            <a:r>
              <a:rPr lang="fr-CA" sz="2400" dirty="0">
                <a:solidFill>
                  <a:srgbClr val="002060"/>
                </a:solidFill>
                <a:latin typeface="Arial Black" pitchFamily="34" charset="0"/>
                <a:cs typeface="Aharoni" pitchFamily="2" charset="-79"/>
              </a:rPr>
              <a:t>MPHEC </a:t>
            </a:r>
            <a:r>
              <a:rPr lang="en-US" sz="2400" dirty="0">
                <a:solidFill>
                  <a:srgbClr val="002060"/>
                </a:solidFill>
                <a:latin typeface="Arial Black" pitchFamily="34" charset="0"/>
                <a:cs typeface="Aharoni" pitchFamily="2" charset="-79"/>
              </a:rPr>
              <a:t>validates  institutional QA frameworks</a:t>
            </a:r>
          </a:p>
        </p:txBody>
      </p:sp>
      <p:sp>
        <p:nvSpPr>
          <p:cNvPr id="3" name="Left Arrow 2"/>
          <p:cNvSpPr/>
          <p:nvPr/>
        </p:nvSpPr>
        <p:spPr bwMode="auto">
          <a:xfrm>
            <a:off x="3238364" y="836712"/>
            <a:ext cx="5688632" cy="2051487"/>
          </a:xfrm>
          <a:prstGeom prst="leftArrow">
            <a:avLst/>
          </a:prstGeom>
          <a:solidFill>
            <a:schemeClr val="accent2"/>
          </a:solidFill>
          <a:ln w="38100" cap="flat" cmpd="sng" algn="ctr">
            <a:noFill/>
            <a:prstDash val="solid"/>
            <a:round/>
            <a:headEnd type="none" w="med" len="med"/>
            <a:tailEnd type="none" w="med" len="med"/>
          </a:ln>
          <a:effectLst>
            <a:outerShdw blurRad="40005" algn="ctr" rotWithShape="0">
              <a:prstClr val="black">
                <a:alpha val="35000"/>
              </a:prstClr>
            </a:outerShdw>
          </a:effectLst>
          <a:scene3d>
            <a:camera prst="orthographicFront"/>
            <a:lightRig rig="flat" dir="t"/>
          </a:scene3d>
          <a:sp3d prstMaterial="plastic">
            <a:bevelT w="57150" h="57150" prst="angle"/>
            <a:bevelB w="31750" h="31750" prst="softRound"/>
          </a:sp3d>
        </p:spPr>
        <p:txBody>
          <a:bodyPr vert="horz" wrap="square" lIns="91440" tIns="45720" rIns="91440" bIns="45720" numCol="1" rtlCol="0" anchor="ctr" anchorCtr="0" compatLnSpc="1">
            <a:prstTxWarp prst="textNoShape">
              <a:avLst/>
            </a:prstTxWarp>
          </a:bodyPr>
          <a:lstStyle/>
          <a:p>
            <a:pPr algn="ctr" defTabSz="1066800">
              <a:lnSpc>
                <a:spcPct val="90000"/>
              </a:lnSpc>
              <a:spcBef>
                <a:spcPct val="0"/>
              </a:spcBef>
              <a:spcAft>
                <a:spcPct val="35000"/>
              </a:spcAft>
            </a:pPr>
            <a:r>
              <a:rPr lang="en-US" sz="2400" dirty="0" smtClean="0">
                <a:solidFill>
                  <a:srgbClr val="FFFFFF"/>
                </a:solidFill>
                <a:latin typeface="Arial Black" pitchFamily="34" charset="0"/>
                <a:cs typeface="Aharoni" pitchFamily="2" charset="-79"/>
              </a:rPr>
              <a:t>Modifications/terminations arising are submitted</a:t>
            </a:r>
            <a:endParaRPr lang="en-US" sz="2400" dirty="0">
              <a:solidFill>
                <a:srgbClr val="FFFFFF"/>
              </a:solidFill>
              <a:latin typeface="Arial Black" pitchFamily="34" charset="0"/>
              <a:cs typeface="Aharoni" pitchFamily="2" charset="-79"/>
            </a:endParaRPr>
          </a:p>
        </p:txBody>
      </p:sp>
    </p:spTree>
    <p:extLst>
      <p:ext uri="{BB962C8B-B14F-4D97-AF65-F5344CB8AC3E}">
        <p14:creationId xmlns:p14="http://schemas.microsoft.com/office/powerpoint/2010/main" val="341254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P spid="8"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95536" y="1412776"/>
            <a:ext cx="1296144" cy="504056"/>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
        <p:nvSpPr>
          <p:cNvPr id="2" name="Title 1"/>
          <p:cNvSpPr>
            <a:spLocks noGrp="1"/>
          </p:cNvSpPr>
          <p:nvPr>
            <p:ph type="title"/>
          </p:nvPr>
        </p:nvSpPr>
        <p:spPr/>
        <p:txBody>
          <a:bodyPr/>
          <a:lstStyle/>
          <a:p>
            <a:r>
              <a:rPr lang="en-US" dirty="0" smtClean="0"/>
              <a:t>Objective of the Monitoring Process</a:t>
            </a:r>
            <a:endParaRPr lang="en-US" dirty="0"/>
          </a:p>
        </p:txBody>
      </p:sp>
      <p:sp>
        <p:nvSpPr>
          <p:cNvPr id="3" name="Content Placeholder 2"/>
          <p:cNvSpPr>
            <a:spLocks noGrp="1"/>
          </p:cNvSpPr>
          <p:nvPr>
            <p:ph idx="1"/>
          </p:nvPr>
        </p:nvSpPr>
        <p:spPr>
          <a:xfrm>
            <a:off x="3347864" y="4581128"/>
            <a:ext cx="5040560" cy="864096"/>
          </a:xfrm>
          <a:ln w="38100">
            <a:solidFill>
              <a:srgbClr val="008000"/>
            </a:solidFill>
          </a:ln>
        </p:spPr>
        <p:txBody>
          <a:bodyPr anchor="ctr"/>
          <a:lstStyle/>
          <a:p>
            <a:pPr marL="0" indent="0">
              <a:buNone/>
            </a:pPr>
            <a:endParaRPr lang="en-US" sz="2200" b="1" dirty="0" smtClean="0"/>
          </a:p>
          <a:p>
            <a:pPr marL="0" indent="0">
              <a:buNone/>
            </a:pPr>
            <a:r>
              <a:rPr lang="en-US" sz="2200" b="1" dirty="0" smtClean="0"/>
              <a:t>Assist </a:t>
            </a:r>
            <a:r>
              <a:rPr lang="en-US" sz="2200" b="1" dirty="0"/>
              <a:t>institutions in enhancing (establishing) their QA </a:t>
            </a:r>
            <a:r>
              <a:rPr lang="en-US" sz="2200" b="1" dirty="0" smtClean="0"/>
              <a:t>frameworks.</a:t>
            </a:r>
            <a:endParaRPr lang="en-US" sz="2200" b="1" dirty="0"/>
          </a:p>
          <a:p>
            <a:pPr marL="0" indent="0">
              <a:buNone/>
            </a:pPr>
            <a:endParaRPr lang="en-US" sz="2200" b="1" dirty="0"/>
          </a:p>
        </p:txBody>
      </p:sp>
      <p:sp>
        <p:nvSpPr>
          <p:cNvPr id="4" name="Rounded Rectangle 3"/>
          <p:cNvSpPr/>
          <p:nvPr/>
        </p:nvSpPr>
        <p:spPr bwMode="auto">
          <a:xfrm>
            <a:off x="1619672" y="1052736"/>
            <a:ext cx="5748282" cy="108012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3300" b="1" i="0" u="none" strike="noStrike" cap="none" normalizeH="0" baseline="0" dirty="0" smtClean="0">
                <a:ln>
                  <a:noFill/>
                </a:ln>
                <a:solidFill>
                  <a:schemeClr val="bg1"/>
                </a:solidFill>
                <a:effectLst/>
                <a:latin typeface="Arial Black" pitchFamily="34" charset="0"/>
              </a:rPr>
              <a:t>The MPHEC Aims to…</a:t>
            </a:r>
          </a:p>
        </p:txBody>
      </p:sp>
      <p:sp>
        <p:nvSpPr>
          <p:cNvPr id="7" name="Right Arrow 6"/>
          <p:cNvSpPr/>
          <p:nvPr/>
        </p:nvSpPr>
        <p:spPr bwMode="auto">
          <a:xfrm>
            <a:off x="395536" y="2780928"/>
            <a:ext cx="2088232" cy="1008112"/>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
        <p:nvSpPr>
          <p:cNvPr id="9" name="Rectangle 8"/>
          <p:cNvSpPr/>
          <p:nvPr/>
        </p:nvSpPr>
        <p:spPr bwMode="auto">
          <a:xfrm>
            <a:off x="395536" y="1592796"/>
            <a:ext cx="504056" cy="1908212"/>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
        <p:nvSpPr>
          <p:cNvPr id="10" name="TextBox 9"/>
          <p:cNvSpPr txBox="1"/>
          <p:nvPr/>
        </p:nvSpPr>
        <p:spPr>
          <a:xfrm>
            <a:off x="2627784" y="2630522"/>
            <a:ext cx="5760640" cy="1446550"/>
          </a:xfrm>
          <a:prstGeom prst="rect">
            <a:avLst/>
          </a:prstGeom>
          <a:noFill/>
          <a:ln w="38100">
            <a:solidFill>
              <a:srgbClr val="008000"/>
            </a:solidFill>
          </a:ln>
        </p:spPr>
        <p:txBody>
          <a:bodyPr wrap="square" rtlCol="0">
            <a:spAutoFit/>
          </a:bodyPr>
          <a:lstStyle/>
          <a:p>
            <a:r>
              <a:rPr lang="en-US" sz="2200" b="1" dirty="0"/>
              <a:t>Provide (public) third-party validation that Maritime universities have suitable QA programs in place to ensure the on-going quality of their activities.</a:t>
            </a:r>
          </a:p>
        </p:txBody>
      </p:sp>
      <p:sp>
        <p:nvSpPr>
          <p:cNvPr id="11" name="Rectangle 10"/>
          <p:cNvSpPr/>
          <p:nvPr/>
        </p:nvSpPr>
        <p:spPr bwMode="auto">
          <a:xfrm>
            <a:off x="1115616" y="3320988"/>
            <a:ext cx="504056" cy="1908212"/>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
        <p:nvSpPr>
          <p:cNvPr id="12" name="Right Arrow 11"/>
          <p:cNvSpPr/>
          <p:nvPr/>
        </p:nvSpPr>
        <p:spPr bwMode="auto">
          <a:xfrm>
            <a:off x="1115616" y="4509120"/>
            <a:ext cx="2088232" cy="1008112"/>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Tree>
    <p:extLst>
      <p:ext uri="{BB962C8B-B14F-4D97-AF65-F5344CB8AC3E}">
        <p14:creationId xmlns:p14="http://schemas.microsoft.com/office/powerpoint/2010/main" val="243681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animBg="1"/>
      <p:bldP spid="7" grpId="0" animBg="1"/>
      <p:bldP spid="9" grpId="0" animBg="1"/>
      <p:bldP spid="10" grpId="0" animBg="1"/>
      <p:bldP spid="11" grpId="0" animBg="1"/>
      <p:bldP spid="12" grpId="0" animBg="1"/>
    </p:bldLst>
  </p:timing>
</p:sld>
</file>

<file path=ppt/theme/theme1.xml><?xml version="1.0" encoding="utf-8"?>
<a:theme xmlns:a="http://schemas.openxmlformats.org/drawingml/2006/main" name="1_QA - NSAC Apr 17 2012">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PwrPnt">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psos theme">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psos theme">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psos theme">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8494</TotalTime>
  <Words>1028</Words>
  <Application>Microsoft Office PowerPoint</Application>
  <PresentationFormat>On-screen Show (4:3)</PresentationFormat>
  <Paragraphs>187</Paragraphs>
  <Slides>25</Slides>
  <Notes>25</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1_QA - NSAC Apr 17 2012</vt:lpstr>
      <vt:lpstr>ENPwrPnt</vt:lpstr>
      <vt:lpstr>1_ipsos theme</vt:lpstr>
      <vt:lpstr>2_ipsos theme</vt:lpstr>
      <vt:lpstr>3_ipsos theme</vt:lpstr>
      <vt:lpstr>PowerPoint Presentation</vt:lpstr>
      <vt:lpstr>Today’s goal: confirming the direction…</vt:lpstr>
      <vt:lpstr>About Us – MPHEC Mandate (2005 Act):</vt:lpstr>
      <vt:lpstr>The MPHEC</vt:lpstr>
      <vt:lpstr>Operating Principles</vt:lpstr>
      <vt:lpstr>Operating Principles</vt:lpstr>
      <vt:lpstr>The Commission’sTop Priorities</vt:lpstr>
      <vt:lpstr>The Commission’s Approach (since 1999)</vt:lpstr>
      <vt:lpstr>Objective of the Monitoring Process</vt:lpstr>
      <vt:lpstr>Monitoring Process: First Cycle</vt:lpstr>
      <vt:lpstr>Pop Quiz</vt:lpstr>
      <vt:lpstr>Status of MPHEC-Approved Programs Reviewed by Institutions</vt:lpstr>
      <vt:lpstr>To ensure quality education, how important would you say it is …</vt:lpstr>
      <vt:lpstr>These are the remaining gaps (first cycle)</vt:lpstr>
      <vt:lpstr>Second Cycle: Towards Implementation</vt:lpstr>
      <vt:lpstr>Proposed Revised Standards</vt:lpstr>
      <vt:lpstr>Second Cycle: Towards Implementation</vt:lpstr>
      <vt:lpstr>Proposed MPHEC Monitoring Process (Discussion Paper, p. 13)</vt:lpstr>
      <vt:lpstr>Second Cycle: Towards Implementation</vt:lpstr>
      <vt:lpstr>Discussion Paper – Students are the Heart:  Quality Assurance at Maritime Universities</vt:lpstr>
      <vt:lpstr>Next Steps Towards Implementation</vt:lpstr>
      <vt:lpstr>Today’s goal: confirming the direction…</vt:lpstr>
      <vt:lpstr>Group Discussion No.1</vt:lpstr>
      <vt:lpstr>Group Discussion No.2</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Mireille Duguay</dc:creator>
  <cp:lastModifiedBy>Nicole Reynolds</cp:lastModifiedBy>
  <cp:revision>285</cp:revision>
  <cp:lastPrinted>2013-03-22T20:53:27Z</cp:lastPrinted>
  <dcterms:created xsi:type="dcterms:W3CDTF">2012-12-02T21:28:31Z</dcterms:created>
  <dcterms:modified xsi:type="dcterms:W3CDTF">2013-06-28T16:02:43Z</dcterms:modified>
</cp:coreProperties>
</file>